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8" r:id="rId5"/>
    <p:sldId id="257" r:id="rId6"/>
    <p:sldId id="266" r:id="rId7"/>
    <p:sldId id="269" r:id="rId8"/>
    <p:sldId id="270" r:id="rId9"/>
    <p:sldId id="300" r:id="rId10"/>
    <p:sldId id="271" r:id="rId11"/>
    <p:sldId id="272" r:id="rId12"/>
    <p:sldId id="302" r:id="rId13"/>
    <p:sldId id="273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2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1" r:id="rId40"/>
    <p:sldId id="267" r:id="rId41"/>
    <p:sldId id="306" r:id="rId42"/>
    <p:sldId id="265" r:id="rId43"/>
    <p:sldId id="264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FF42BD-C15C-449D-842D-E5A7BA3D98CA}" v="4" dt="2023-04-05T03:33:34.303"/>
    <p1510:client id="{3238CE65-C1B5-4627-81AE-C262767D8111}" v="100" dt="2023-04-03T03:52:26.326"/>
    <p1510:client id="{6F0235FF-DF53-4C56-AD26-6998EDC084E3}" v="1" dt="2023-04-05T04:04:39.312"/>
    <p1510:client id="{865E8905-3A9F-4DF8-BE85-8764B14DC0D4}" v="1" dt="2019-04-17T04:06:04.648"/>
    <p1510:client id="{A22AF125-501E-4EF4-BB40-65E9DC8F1FB0}" v="3" dt="2023-04-05T04:12:58.7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RAFUL HAQUE" userId="S::21-44391-1@student.aiub.edu::c434436c-c1e8-4a5e-808b-21186cfe1c45" providerId="AD" clId="Web-{A22AF125-501E-4EF4-BB40-65E9DC8F1FB0}"/>
    <pc:docChg chg="modSld">
      <pc:chgData name="ASHRAFUL HAQUE" userId="S::21-44391-1@student.aiub.edu::c434436c-c1e8-4a5e-808b-21186cfe1c45" providerId="AD" clId="Web-{A22AF125-501E-4EF4-BB40-65E9DC8F1FB0}" dt="2023-04-05T04:12:58.738" v="2" actId="14100"/>
      <pc:docMkLst>
        <pc:docMk/>
      </pc:docMkLst>
      <pc:sldChg chg="modSp">
        <pc:chgData name="ASHRAFUL HAQUE" userId="S::21-44391-1@student.aiub.edu::c434436c-c1e8-4a5e-808b-21186cfe1c45" providerId="AD" clId="Web-{A22AF125-501E-4EF4-BB40-65E9DC8F1FB0}" dt="2023-04-05T04:12:58.738" v="2" actId="14100"/>
        <pc:sldMkLst>
          <pc:docMk/>
          <pc:sldMk cId="4021612816" sldId="271"/>
        </pc:sldMkLst>
        <pc:picChg chg="mod">
          <ac:chgData name="ASHRAFUL HAQUE" userId="S::21-44391-1@student.aiub.edu::c434436c-c1e8-4a5e-808b-21186cfe1c45" providerId="AD" clId="Web-{A22AF125-501E-4EF4-BB40-65E9DC8F1FB0}" dt="2023-04-05T04:12:58.738" v="2" actId="14100"/>
          <ac:picMkLst>
            <pc:docMk/>
            <pc:sldMk cId="4021612816" sldId="271"/>
            <ac:picMk id="3" creationId="{CC1DF766-9D7C-4F8E-80DD-77CE86C25A04}"/>
          </ac:picMkLst>
        </pc:picChg>
      </pc:sldChg>
    </pc:docChg>
  </pc:docChgLst>
  <pc:docChgLst>
    <pc:chgData name="SHITHI ROY" userId="S::19-41545-3@student.aiub.edu::a9002861-bf11-44d8-9df9-3595bf251b8b" providerId="AD" clId="Web-{6F0235FF-DF53-4C56-AD26-6998EDC084E3}"/>
    <pc:docChg chg="modSld">
      <pc:chgData name="SHITHI ROY" userId="S::19-41545-3@student.aiub.edu::a9002861-bf11-44d8-9df9-3595bf251b8b" providerId="AD" clId="Web-{6F0235FF-DF53-4C56-AD26-6998EDC084E3}" dt="2023-04-05T04:04:39.312" v="0" actId="1076"/>
      <pc:docMkLst>
        <pc:docMk/>
      </pc:docMkLst>
      <pc:sldChg chg="modSp">
        <pc:chgData name="SHITHI ROY" userId="S::19-41545-3@student.aiub.edu::a9002861-bf11-44d8-9df9-3595bf251b8b" providerId="AD" clId="Web-{6F0235FF-DF53-4C56-AD26-6998EDC084E3}" dt="2023-04-05T04:04:39.312" v="0" actId="1076"/>
        <pc:sldMkLst>
          <pc:docMk/>
          <pc:sldMk cId="4021612816" sldId="271"/>
        </pc:sldMkLst>
        <pc:picChg chg="mod">
          <ac:chgData name="SHITHI ROY" userId="S::19-41545-3@student.aiub.edu::a9002861-bf11-44d8-9df9-3595bf251b8b" providerId="AD" clId="Web-{6F0235FF-DF53-4C56-AD26-6998EDC084E3}" dt="2023-04-05T04:04:39.312" v="0" actId="1076"/>
          <ac:picMkLst>
            <pc:docMk/>
            <pc:sldMk cId="4021612816" sldId="271"/>
            <ac:picMk id="3" creationId="{CC1DF766-9D7C-4F8E-80DD-77CE86C25A04}"/>
          </ac:picMkLst>
        </pc:picChg>
      </pc:sldChg>
    </pc:docChg>
  </pc:docChgLst>
  <pc:docChgLst>
    <pc:chgData name="MD. SADMANUR ISLAM SHISHIR" userId="S::20-42871-1@student.aiub.edu::f0176a80-cf12-4867-8473-13945dda5123" providerId="AD" clId="Web-{3238CE65-C1B5-4627-81AE-C262767D8111}"/>
    <pc:docChg chg="modSld">
      <pc:chgData name="MD. SADMANUR ISLAM SHISHIR" userId="S::20-42871-1@student.aiub.edu::f0176a80-cf12-4867-8473-13945dda5123" providerId="AD" clId="Web-{3238CE65-C1B5-4627-81AE-C262767D8111}" dt="2023-04-03T03:52:26.326" v="99"/>
      <pc:docMkLst>
        <pc:docMk/>
      </pc:docMkLst>
      <pc:sldChg chg="addSp delSp">
        <pc:chgData name="MD. SADMANUR ISLAM SHISHIR" userId="S::20-42871-1@student.aiub.edu::f0176a80-cf12-4867-8473-13945dda5123" providerId="AD" clId="Web-{3238CE65-C1B5-4627-81AE-C262767D8111}" dt="2023-04-03T03:52:26.326" v="99"/>
        <pc:sldMkLst>
          <pc:docMk/>
          <pc:sldMk cId="1915689098" sldId="275"/>
        </pc:sldMkLst>
        <pc:inkChg chg="add del">
          <ac:chgData name="MD. SADMANUR ISLAM SHISHIR" userId="S::20-42871-1@student.aiub.edu::f0176a80-cf12-4867-8473-13945dda5123" providerId="AD" clId="Web-{3238CE65-C1B5-4627-81AE-C262767D8111}" dt="2023-04-03T03:42:13.961" v="28"/>
          <ac:inkMkLst>
            <pc:docMk/>
            <pc:sldMk cId="1915689098" sldId="275"/>
            <ac:inkMk id="4" creationId="{4D5FFA98-690C-1AB6-03E8-98ABCC1D43E6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44:40.920" v="47"/>
          <ac:inkMkLst>
            <pc:docMk/>
            <pc:sldMk cId="1915689098" sldId="275"/>
            <ac:inkMk id="5" creationId="{0F9E67FD-362A-0BC4-D727-DEFA27D0EE3A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44:40.920" v="46"/>
          <ac:inkMkLst>
            <pc:docMk/>
            <pc:sldMk cId="1915689098" sldId="275"/>
            <ac:inkMk id="6" creationId="{C291B769-904A-C93C-A6BB-499C8BED4683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42:30.524" v="31"/>
          <ac:inkMkLst>
            <pc:docMk/>
            <pc:sldMk cId="1915689098" sldId="275"/>
            <ac:inkMk id="7" creationId="{F065A22E-4C01-7C2C-45FE-803879800485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42:30.524" v="30"/>
          <ac:inkMkLst>
            <pc:docMk/>
            <pc:sldMk cId="1915689098" sldId="275"/>
            <ac:inkMk id="8" creationId="{514554BB-ECB5-7503-579B-C37A737E72E1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44:40.920" v="45"/>
          <ac:inkMkLst>
            <pc:docMk/>
            <pc:sldMk cId="1915689098" sldId="275"/>
            <ac:inkMk id="9" creationId="{842EC239-311F-B696-A57D-C8B14E0AE138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44:40.920" v="44"/>
          <ac:inkMkLst>
            <pc:docMk/>
            <pc:sldMk cId="1915689098" sldId="275"/>
            <ac:inkMk id="10" creationId="{9B2B8A36-3DB6-E18F-0694-05A29215987C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44:40.920" v="43"/>
          <ac:inkMkLst>
            <pc:docMk/>
            <pc:sldMk cId="1915689098" sldId="275"/>
            <ac:inkMk id="11" creationId="{56D47DC7-FFD2-2BF4-9AB0-1722CA6069C2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39:25.690" v="9"/>
          <ac:inkMkLst>
            <pc:docMk/>
            <pc:sldMk cId="1915689098" sldId="275"/>
            <ac:inkMk id="12" creationId="{191BB6B2-1318-A8ED-EB6D-44C50F69540E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44:40.920" v="42"/>
          <ac:inkMkLst>
            <pc:docMk/>
            <pc:sldMk cId="1915689098" sldId="275"/>
            <ac:inkMk id="13" creationId="{688DED5C-5A51-F662-B1F1-05F9E3B33E2D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44:40.920" v="41"/>
          <ac:inkMkLst>
            <pc:docMk/>
            <pc:sldMk cId="1915689098" sldId="275"/>
            <ac:inkMk id="14" creationId="{5D12B0F7-A000-0F96-DFB0-A713B1D9550B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41:25.007" v="21"/>
          <ac:inkMkLst>
            <pc:docMk/>
            <pc:sldMk cId="1915689098" sldId="275"/>
            <ac:inkMk id="15" creationId="{86B5888F-9992-22EB-339F-82882E5736CB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41:25.007" v="20"/>
          <ac:inkMkLst>
            <pc:docMk/>
            <pc:sldMk cId="1915689098" sldId="275"/>
            <ac:inkMk id="16" creationId="{018F1DAF-314F-7D7D-1CDB-48C688CC8C0B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40:22.520" v="15"/>
          <ac:inkMkLst>
            <pc:docMk/>
            <pc:sldMk cId="1915689098" sldId="275"/>
            <ac:inkMk id="17" creationId="{83C09B95-82BA-2266-B2EE-0AE8CF995804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44:40.920" v="40"/>
          <ac:inkMkLst>
            <pc:docMk/>
            <pc:sldMk cId="1915689098" sldId="275"/>
            <ac:inkMk id="18" creationId="{35F5F8A1-F8EB-8B22-3D80-8775B635D5B3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41:27.491" v="23"/>
          <ac:inkMkLst>
            <pc:docMk/>
            <pc:sldMk cId="1915689098" sldId="275"/>
            <ac:inkMk id="19" creationId="{D3C593BF-1799-CCFB-46A3-4E4018470B9F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41:27.491" v="22"/>
          <ac:inkMkLst>
            <pc:docMk/>
            <pc:sldMk cId="1915689098" sldId="275"/>
            <ac:inkMk id="20" creationId="{335DD8A5-51F1-5700-2EE5-ED4912C43188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44:40.920" v="39"/>
          <ac:inkMkLst>
            <pc:docMk/>
            <pc:sldMk cId="1915689098" sldId="275"/>
            <ac:inkMk id="21" creationId="{A5F594F3-61D9-91D3-E2E0-4D2C32A7A3CC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44:40.920" v="38"/>
          <ac:inkMkLst>
            <pc:docMk/>
            <pc:sldMk cId="1915689098" sldId="275"/>
            <ac:inkMk id="22" creationId="{33CCC61B-C6BD-AFBF-6F05-54A370BB31C4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44:40.920" v="37"/>
          <ac:inkMkLst>
            <pc:docMk/>
            <pc:sldMk cId="1915689098" sldId="275"/>
            <ac:inkMk id="23" creationId="{FA50C03A-7919-BD9F-1FE0-53DB62943AA2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44:40.920" v="36"/>
          <ac:inkMkLst>
            <pc:docMk/>
            <pc:sldMk cId="1915689098" sldId="275"/>
            <ac:inkMk id="24" creationId="{29AA13FF-73E1-6C94-22B3-21B78BF1F31D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44:40.920" v="35"/>
          <ac:inkMkLst>
            <pc:docMk/>
            <pc:sldMk cId="1915689098" sldId="275"/>
            <ac:inkMk id="25" creationId="{B605C6D9-57A1-1723-8F1E-86AEA154357D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44:40.920" v="34"/>
          <ac:inkMkLst>
            <pc:docMk/>
            <pc:sldMk cId="1915689098" sldId="275"/>
            <ac:inkMk id="26" creationId="{16114D98-9D57-AAF4-E191-5974B59EEB1A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44:40.904" v="33"/>
          <ac:inkMkLst>
            <pc:docMk/>
            <pc:sldMk cId="1915689098" sldId="275"/>
            <ac:inkMk id="27" creationId="{0B136CCB-0EC1-ED1B-492F-A4EB00613BA1}"/>
          </ac:inkMkLst>
        </pc:inkChg>
        <pc:inkChg chg="add">
          <ac:chgData name="MD. SADMANUR ISLAM SHISHIR" userId="S::20-42871-1@student.aiub.edu::f0176a80-cf12-4867-8473-13945dda5123" providerId="AD" clId="Web-{3238CE65-C1B5-4627-81AE-C262767D8111}" dt="2023-04-03T03:44:57.342" v="48"/>
          <ac:inkMkLst>
            <pc:docMk/>
            <pc:sldMk cId="1915689098" sldId="275"/>
            <ac:inkMk id="28" creationId="{05526F4E-549D-4A5E-9B78-EF710058872B}"/>
          </ac:inkMkLst>
        </pc:inkChg>
        <pc:inkChg chg="add">
          <ac:chgData name="MD. SADMANUR ISLAM SHISHIR" userId="S::20-42871-1@student.aiub.edu::f0176a80-cf12-4867-8473-13945dda5123" providerId="AD" clId="Web-{3238CE65-C1B5-4627-81AE-C262767D8111}" dt="2023-04-03T03:45:02.467" v="49"/>
          <ac:inkMkLst>
            <pc:docMk/>
            <pc:sldMk cId="1915689098" sldId="275"/>
            <ac:inkMk id="29" creationId="{4D2796FA-98D7-D25F-0E2D-B875D66DFB34}"/>
          </ac:inkMkLst>
        </pc:inkChg>
        <pc:inkChg chg="add">
          <ac:chgData name="MD. SADMANUR ISLAM SHISHIR" userId="S::20-42871-1@student.aiub.edu::f0176a80-cf12-4867-8473-13945dda5123" providerId="AD" clId="Web-{3238CE65-C1B5-4627-81AE-C262767D8111}" dt="2023-04-03T03:45:11.139" v="50"/>
          <ac:inkMkLst>
            <pc:docMk/>
            <pc:sldMk cId="1915689098" sldId="275"/>
            <ac:inkMk id="30" creationId="{6D99686E-0ED0-38BD-236F-DE2E84C5DEE5}"/>
          </ac:inkMkLst>
        </pc:inkChg>
        <pc:inkChg chg="add">
          <ac:chgData name="MD. SADMANUR ISLAM SHISHIR" userId="S::20-42871-1@student.aiub.edu::f0176a80-cf12-4867-8473-13945dda5123" providerId="AD" clId="Web-{3238CE65-C1B5-4627-81AE-C262767D8111}" dt="2023-04-03T03:45:15.546" v="51"/>
          <ac:inkMkLst>
            <pc:docMk/>
            <pc:sldMk cId="1915689098" sldId="275"/>
            <ac:inkMk id="31" creationId="{8204A6AB-6D68-AE1B-BD6C-786CF86DE973}"/>
          </ac:inkMkLst>
        </pc:inkChg>
        <pc:inkChg chg="add">
          <ac:chgData name="MD. SADMANUR ISLAM SHISHIR" userId="S::20-42871-1@student.aiub.edu::f0176a80-cf12-4867-8473-13945dda5123" providerId="AD" clId="Web-{3238CE65-C1B5-4627-81AE-C262767D8111}" dt="2023-04-03T03:45:17.608" v="52"/>
          <ac:inkMkLst>
            <pc:docMk/>
            <pc:sldMk cId="1915689098" sldId="275"/>
            <ac:inkMk id="32" creationId="{412033A2-76BF-3902-0DA0-7634C28D3A3C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45:54.109" v="57"/>
          <ac:inkMkLst>
            <pc:docMk/>
            <pc:sldMk cId="1915689098" sldId="275"/>
            <ac:inkMk id="33" creationId="{760D1BC9-F56F-FCA7-9CC2-CFB5011CEB0B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45:54.109" v="56"/>
          <ac:inkMkLst>
            <pc:docMk/>
            <pc:sldMk cId="1915689098" sldId="275"/>
            <ac:inkMk id="34" creationId="{9E857490-D472-8C10-25CD-05C096F9F8B1}"/>
          </ac:inkMkLst>
        </pc:inkChg>
        <pc:inkChg chg="add">
          <ac:chgData name="MD. SADMANUR ISLAM SHISHIR" userId="S::20-42871-1@student.aiub.edu::f0176a80-cf12-4867-8473-13945dda5123" providerId="AD" clId="Web-{3238CE65-C1B5-4627-81AE-C262767D8111}" dt="2023-04-03T03:45:33.953" v="55"/>
          <ac:inkMkLst>
            <pc:docMk/>
            <pc:sldMk cId="1915689098" sldId="275"/>
            <ac:inkMk id="35" creationId="{2F8FA51B-F450-48D0-80DA-CC9EACD11CE1}"/>
          </ac:inkMkLst>
        </pc:inkChg>
        <pc:inkChg chg="add">
          <ac:chgData name="MD. SADMANUR ISLAM SHISHIR" userId="S::20-42871-1@student.aiub.edu::f0176a80-cf12-4867-8473-13945dda5123" providerId="AD" clId="Web-{3238CE65-C1B5-4627-81AE-C262767D8111}" dt="2023-04-03T03:46:00.719" v="58"/>
          <ac:inkMkLst>
            <pc:docMk/>
            <pc:sldMk cId="1915689098" sldId="275"/>
            <ac:inkMk id="36" creationId="{839FAB68-696C-23D7-0FDB-A353A1A9BC0D}"/>
          </ac:inkMkLst>
        </pc:inkChg>
        <pc:inkChg chg="add">
          <ac:chgData name="MD. SADMANUR ISLAM SHISHIR" userId="S::20-42871-1@student.aiub.edu::f0176a80-cf12-4867-8473-13945dda5123" providerId="AD" clId="Web-{3238CE65-C1B5-4627-81AE-C262767D8111}" dt="2023-04-03T03:46:04.438" v="59"/>
          <ac:inkMkLst>
            <pc:docMk/>
            <pc:sldMk cId="1915689098" sldId="275"/>
            <ac:inkMk id="37" creationId="{0275F6D1-09CA-4252-F3FB-8097871108D6}"/>
          </ac:inkMkLst>
        </pc:inkChg>
        <pc:inkChg chg="add">
          <ac:chgData name="MD. SADMANUR ISLAM SHISHIR" userId="S::20-42871-1@student.aiub.edu::f0176a80-cf12-4867-8473-13945dda5123" providerId="AD" clId="Web-{3238CE65-C1B5-4627-81AE-C262767D8111}" dt="2023-04-03T03:46:06.907" v="60"/>
          <ac:inkMkLst>
            <pc:docMk/>
            <pc:sldMk cId="1915689098" sldId="275"/>
            <ac:inkMk id="38" creationId="{13AAFF39-D753-6EAC-567E-21F2EA7E23FE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47:17.519" v="64"/>
          <ac:inkMkLst>
            <pc:docMk/>
            <pc:sldMk cId="1915689098" sldId="275"/>
            <ac:inkMk id="39" creationId="{4050CAE3-64EE-9CE6-F558-C68B209FA10C}"/>
          </ac:inkMkLst>
        </pc:inkChg>
        <pc:inkChg chg="add">
          <ac:chgData name="MD. SADMANUR ISLAM SHISHIR" userId="S::20-42871-1@student.aiub.edu::f0176a80-cf12-4867-8473-13945dda5123" providerId="AD" clId="Web-{3238CE65-C1B5-4627-81AE-C262767D8111}" dt="2023-04-03T03:46:46.096" v="62"/>
          <ac:inkMkLst>
            <pc:docMk/>
            <pc:sldMk cId="1915689098" sldId="275"/>
            <ac:inkMk id="40" creationId="{0793FBB6-DA83-3E25-2D32-6965A75D1D91}"/>
          </ac:inkMkLst>
        </pc:inkChg>
        <pc:inkChg chg="add">
          <ac:chgData name="MD. SADMANUR ISLAM SHISHIR" userId="S::20-42871-1@student.aiub.edu::f0176a80-cf12-4867-8473-13945dda5123" providerId="AD" clId="Web-{3238CE65-C1B5-4627-81AE-C262767D8111}" dt="2023-04-03T03:46:49.705" v="63"/>
          <ac:inkMkLst>
            <pc:docMk/>
            <pc:sldMk cId="1915689098" sldId="275"/>
            <ac:inkMk id="41" creationId="{E2D05615-0C1C-E172-107D-2ECAAAF85BE2}"/>
          </ac:inkMkLst>
        </pc:inkChg>
        <pc:inkChg chg="add">
          <ac:chgData name="MD. SADMANUR ISLAM SHISHIR" userId="S::20-42871-1@student.aiub.edu::f0176a80-cf12-4867-8473-13945dda5123" providerId="AD" clId="Web-{3238CE65-C1B5-4627-81AE-C262767D8111}" dt="2023-04-03T03:47:22.987" v="65"/>
          <ac:inkMkLst>
            <pc:docMk/>
            <pc:sldMk cId="1915689098" sldId="275"/>
            <ac:inkMk id="42" creationId="{DFCD9A01-D6E5-F679-2517-23985F214B94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47:29.613" v="67"/>
          <ac:inkMkLst>
            <pc:docMk/>
            <pc:sldMk cId="1915689098" sldId="275"/>
            <ac:inkMk id="43" creationId="{9AF93C56-0FF1-51BE-1190-EFF49CD1C058}"/>
          </ac:inkMkLst>
        </pc:inkChg>
        <pc:inkChg chg="add">
          <ac:chgData name="MD. SADMANUR ISLAM SHISHIR" userId="S::20-42871-1@student.aiub.edu::f0176a80-cf12-4867-8473-13945dda5123" providerId="AD" clId="Web-{3238CE65-C1B5-4627-81AE-C262767D8111}" dt="2023-04-03T03:47:35.691" v="68"/>
          <ac:inkMkLst>
            <pc:docMk/>
            <pc:sldMk cId="1915689098" sldId="275"/>
            <ac:inkMk id="44" creationId="{B4C99C7C-E993-4344-29D0-32AA64C1169C}"/>
          </ac:inkMkLst>
        </pc:inkChg>
        <pc:inkChg chg="add">
          <ac:chgData name="MD. SADMANUR ISLAM SHISHIR" userId="S::20-42871-1@student.aiub.edu::f0176a80-cf12-4867-8473-13945dda5123" providerId="AD" clId="Web-{3238CE65-C1B5-4627-81AE-C262767D8111}" dt="2023-04-03T03:47:53.301" v="69"/>
          <ac:inkMkLst>
            <pc:docMk/>
            <pc:sldMk cId="1915689098" sldId="275"/>
            <ac:inkMk id="45" creationId="{4A0062F6-1206-9F3E-A4A8-DA6566ABF976}"/>
          </ac:inkMkLst>
        </pc:inkChg>
        <pc:inkChg chg="add">
          <ac:chgData name="MD. SADMANUR ISLAM SHISHIR" userId="S::20-42871-1@student.aiub.edu::f0176a80-cf12-4867-8473-13945dda5123" providerId="AD" clId="Web-{3238CE65-C1B5-4627-81AE-C262767D8111}" dt="2023-04-03T03:48:06.301" v="70"/>
          <ac:inkMkLst>
            <pc:docMk/>
            <pc:sldMk cId="1915689098" sldId="275"/>
            <ac:inkMk id="46" creationId="{A301520C-1B0A-B8D2-7FC7-266FDF589B99}"/>
          </ac:inkMkLst>
        </pc:inkChg>
        <pc:inkChg chg="add">
          <ac:chgData name="MD. SADMANUR ISLAM SHISHIR" userId="S::20-42871-1@student.aiub.edu::f0176a80-cf12-4867-8473-13945dda5123" providerId="AD" clId="Web-{3238CE65-C1B5-4627-81AE-C262767D8111}" dt="2023-04-03T03:48:22.661" v="71"/>
          <ac:inkMkLst>
            <pc:docMk/>
            <pc:sldMk cId="1915689098" sldId="275"/>
            <ac:inkMk id="47" creationId="{28ECCAC1-9468-1885-DF51-8D9CAE6E9315}"/>
          </ac:inkMkLst>
        </pc:inkChg>
        <pc:inkChg chg="add">
          <ac:chgData name="MD. SADMANUR ISLAM SHISHIR" userId="S::20-42871-1@student.aiub.edu::f0176a80-cf12-4867-8473-13945dda5123" providerId="AD" clId="Web-{3238CE65-C1B5-4627-81AE-C262767D8111}" dt="2023-04-03T03:48:27.849" v="72"/>
          <ac:inkMkLst>
            <pc:docMk/>
            <pc:sldMk cId="1915689098" sldId="275"/>
            <ac:inkMk id="48" creationId="{F8AC0592-A548-2310-76F5-54975EECFFFC}"/>
          </ac:inkMkLst>
        </pc:inkChg>
        <pc:inkChg chg="add">
          <ac:chgData name="MD. SADMANUR ISLAM SHISHIR" userId="S::20-42871-1@student.aiub.edu::f0176a80-cf12-4867-8473-13945dda5123" providerId="AD" clId="Web-{3238CE65-C1B5-4627-81AE-C262767D8111}" dt="2023-04-03T03:48:42.615" v="73"/>
          <ac:inkMkLst>
            <pc:docMk/>
            <pc:sldMk cId="1915689098" sldId="275"/>
            <ac:inkMk id="49" creationId="{82FADD54-2AF7-8C52-9BB2-4F2A7D3954D2}"/>
          </ac:inkMkLst>
        </pc:inkChg>
        <pc:inkChg chg="add">
          <ac:chgData name="MD. SADMANUR ISLAM SHISHIR" userId="S::20-42871-1@student.aiub.edu::f0176a80-cf12-4867-8473-13945dda5123" providerId="AD" clId="Web-{3238CE65-C1B5-4627-81AE-C262767D8111}" dt="2023-04-03T03:48:47.834" v="74"/>
          <ac:inkMkLst>
            <pc:docMk/>
            <pc:sldMk cId="1915689098" sldId="275"/>
            <ac:inkMk id="50" creationId="{C766009F-31AB-9B1E-B289-9245F8088DBE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49:13.163" v="76"/>
          <ac:inkMkLst>
            <pc:docMk/>
            <pc:sldMk cId="1915689098" sldId="275"/>
            <ac:inkMk id="51" creationId="{543A4635-74C3-2D7A-B3ED-70BED5AF0799}"/>
          </ac:inkMkLst>
        </pc:inkChg>
        <pc:inkChg chg="add">
          <ac:chgData name="MD. SADMANUR ISLAM SHISHIR" userId="S::20-42871-1@student.aiub.edu::f0176a80-cf12-4867-8473-13945dda5123" providerId="AD" clId="Web-{3238CE65-C1B5-4627-81AE-C262767D8111}" dt="2023-04-03T03:49:21.726" v="77"/>
          <ac:inkMkLst>
            <pc:docMk/>
            <pc:sldMk cId="1915689098" sldId="275"/>
            <ac:inkMk id="52" creationId="{BCAB46B6-D638-AF00-9B0C-AC461251B580}"/>
          </ac:inkMkLst>
        </pc:inkChg>
        <pc:inkChg chg="add">
          <ac:chgData name="MD. SADMANUR ISLAM SHISHIR" userId="S::20-42871-1@student.aiub.edu::f0176a80-cf12-4867-8473-13945dda5123" providerId="AD" clId="Web-{3238CE65-C1B5-4627-81AE-C262767D8111}" dt="2023-04-03T03:49:33.570" v="78"/>
          <ac:inkMkLst>
            <pc:docMk/>
            <pc:sldMk cId="1915689098" sldId="275"/>
            <ac:inkMk id="53" creationId="{D48C3219-40A5-0B91-8F27-435A3470D34B}"/>
          </ac:inkMkLst>
        </pc:inkChg>
        <pc:inkChg chg="add">
          <ac:chgData name="MD. SADMANUR ISLAM SHISHIR" userId="S::20-42871-1@student.aiub.edu::f0176a80-cf12-4867-8473-13945dda5123" providerId="AD" clId="Web-{3238CE65-C1B5-4627-81AE-C262767D8111}" dt="2023-04-03T03:49:38.570" v="79"/>
          <ac:inkMkLst>
            <pc:docMk/>
            <pc:sldMk cId="1915689098" sldId="275"/>
            <ac:inkMk id="54" creationId="{18E7FF72-2411-E089-766E-34C890ABD3C6}"/>
          </ac:inkMkLst>
        </pc:inkChg>
        <pc:inkChg chg="add">
          <ac:chgData name="MD. SADMANUR ISLAM SHISHIR" userId="S::20-42871-1@student.aiub.edu::f0176a80-cf12-4867-8473-13945dda5123" providerId="AD" clId="Web-{3238CE65-C1B5-4627-81AE-C262767D8111}" dt="2023-04-03T03:49:42.492" v="80"/>
          <ac:inkMkLst>
            <pc:docMk/>
            <pc:sldMk cId="1915689098" sldId="275"/>
            <ac:inkMk id="55" creationId="{743CDE9D-48F3-BCAC-282F-2D8970D6711D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52:19.013" v="96"/>
          <ac:inkMkLst>
            <pc:docMk/>
            <pc:sldMk cId="1915689098" sldId="275"/>
            <ac:inkMk id="56" creationId="{F8A65F35-BE3A-CE21-41AD-B924BB8EA7DE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51:02.698" v="89"/>
          <ac:inkMkLst>
            <pc:docMk/>
            <pc:sldMk cId="1915689098" sldId="275"/>
            <ac:inkMk id="57" creationId="{046D7994-7ECB-93BC-5F27-D7AAE4BD81ED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51:02.698" v="88"/>
          <ac:inkMkLst>
            <pc:docMk/>
            <pc:sldMk cId="1915689098" sldId="275"/>
            <ac:inkMk id="58" creationId="{1E670BF6-844B-40B2-3770-50292BF1E046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51:02.698" v="87"/>
          <ac:inkMkLst>
            <pc:docMk/>
            <pc:sldMk cId="1915689098" sldId="275"/>
            <ac:inkMk id="59" creationId="{A06C8169-47FB-714B-48B2-AA02BD0E4C3D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51:02.698" v="86"/>
          <ac:inkMkLst>
            <pc:docMk/>
            <pc:sldMk cId="1915689098" sldId="275"/>
            <ac:inkMk id="60" creationId="{193AF409-3ED4-28E3-7F31-8DA10E147C44}"/>
          </ac:inkMkLst>
        </pc:inkChg>
        <pc:inkChg chg="add">
          <ac:chgData name="MD. SADMANUR ISLAM SHISHIR" userId="S::20-42871-1@student.aiub.edu::f0176a80-cf12-4867-8473-13945dda5123" providerId="AD" clId="Web-{3238CE65-C1B5-4627-81AE-C262767D8111}" dt="2023-04-03T03:51:08.995" v="90"/>
          <ac:inkMkLst>
            <pc:docMk/>
            <pc:sldMk cId="1915689098" sldId="275"/>
            <ac:inkMk id="61" creationId="{01D1A3F2-3F5E-0ECC-C20E-844C4047BC92}"/>
          </ac:inkMkLst>
        </pc:inkChg>
        <pc:inkChg chg="add">
          <ac:chgData name="MD. SADMANUR ISLAM SHISHIR" userId="S::20-42871-1@student.aiub.edu::f0176a80-cf12-4867-8473-13945dda5123" providerId="AD" clId="Web-{3238CE65-C1B5-4627-81AE-C262767D8111}" dt="2023-04-03T03:51:16.214" v="91"/>
          <ac:inkMkLst>
            <pc:docMk/>
            <pc:sldMk cId="1915689098" sldId="275"/>
            <ac:inkMk id="62" creationId="{F5DA97E4-08E5-93CB-CDCF-9445AB2E9A91}"/>
          </ac:inkMkLst>
        </pc:inkChg>
        <pc:inkChg chg="add">
          <ac:chgData name="MD. SADMANUR ISLAM SHISHIR" userId="S::20-42871-1@student.aiub.edu::f0176a80-cf12-4867-8473-13945dda5123" providerId="AD" clId="Web-{3238CE65-C1B5-4627-81AE-C262767D8111}" dt="2023-04-03T03:51:18.542" v="92"/>
          <ac:inkMkLst>
            <pc:docMk/>
            <pc:sldMk cId="1915689098" sldId="275"/>
            <ac:inkMk id="63" creationId="{60F04D3A-F68A-52FD-C590-D7E456D5CDE9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52:26.326" v="99"/>
          <ac:inkMkLst>
            <pc:docMk/>
            <pc:sldMk cId="1915689098" sldId="275"/>
            <ac:inkMk id="64" creationId="{3B338BC4-D908-84D1-4089-BDCA43A5AD04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52:26.326" v="98"/>
          <ac:inkMkLst>
            <pc:docMk/>
            <pc:sldMk cId="1915689098" sldId="275"/>
            <ac:inkMk id="65" creationId="{9DA821C2-2523-5B7A-4A52-B496F80FC43C}"/>
          </ac:inkMkLst>
        </pc:inkChg>
        <pc:inkChg chg="add del">
          <ac:chgData name="MD. SADMANUR ISLAM SHISHIR" userId="S::20-42871-1@student.aiub.edu::f0176a80-cf12-4867-8473-13945dda5123" providerId="AD" clId="Web-{3238CE65-C1B5-4627-81AE-C262767D8111}" dt="2023-04-03T03:52:26.326" v="97"/>
          <ac:inkMkLst>
            <pc:docMk/>
            <pc:sldMk cId="1915689098" sldId="275"/>
            <ac:inkMk id="66" creationId="{18F6CB75-0355-D0A0-FAE8-1E822471E0EB}"/>
          </ac:inkMkLst>
        </pc:inkChg>
      </pc:sldChg>
    </pc:docChg>
  </pc:docChgLst>
  <pc:docChgLst>
    <pc:chgData name=" " userId="7df7294e-d88c-40ba-90e5-79451dd84eeb" providerId="ADAL" clId="{865E8905-3A9F-4DF8-BE85-8764B14DC0D4}"/>
    <pc:docChg chg="modSld">
      <pc:chgData name=" " userId="7df7294e-d88c-40ba-90e5-79451dd84eeb" providerId="ADAL" clId="{865E8905-3A9F-4DF8-BE85-8764B14DC0D4}" dt="2019-04-17T04:06:04.677" v="0" actId="1076"/>
      <pc:docMkLst>
        <pc:docMk/>
      </pc:docMkLst>
      <pc:sldChg chg="modSp">
        <pc:chgData name=" " userId="7df7294e-d88c-40ba-90e5-79451dd84eeb" providerId="ADAL" clId="{865E8905-3A9F-4DF8-BE85-8764B14DC0D4}" dt="2019-04-17T04:06:04.677" v="0" actId="1076"/>
        <pc:sldMkLst>
          <pc:docMk/>
          <pc:sldMk cId="3716353229" sldId="259"/>
        </pc:sldMkLst>
        <pc:spChg chg="mod">
          <ac:chgData name=" " userId="7df7294e-d88c-40ba-90e5-79451dd84eeb" providerId="ADAL" clId="{865E8905-3A9F-4DF8-BE85-8764B14DC0D4}" dt="2019-04-17T04:06:04.677" v="0" actId="1076"/>
          <ac:spMkLst>
            <pc:docMk/>
            <pc:sldMk cId="3716353229" sldId="259"/>
            <ac:spMk id="5" creationId="{00000000-0000-0000-0000-000000000000}"/>
          </ac:spMkLst>
        </pc:spChg>
      </pc:sldChg>
    </pc:docChg>
  </pc:docChgLst>
  <pc:docChgLst>
    <pc:chgData name="SHAKIBUL HASAN" userId="S::21-45263-2@student.aiub.edu::cde7ef33-7e71-4303-9737-57cff3d1b8e6" providerId="AD" clId="Web-{19FF42BD-C15C-449D-842D-E5A7BA3D98CA}"/>
    <pc:docChg chg="modSld">
      <pc:chgData name="SHAKIBUL HASAN" userId="S::21-45263-2@student.aiub.edu::cde7ef33-7e71-4303-9737-57cff3d1b8e6" providerId="AD" clId="Web-{19FF42BD-C15C-449D-842D-E5A7BA3D98CA}" dt="2023-04-05T03:33:34.303" v="3" actId="1076"/>
      <pc:docMkLst>
        <pc:docMk/>
      </pc:docMkLst>
      <pc:sldChg chg="modSp">
        <pc:chgData name="SHAKIBUL HASAN" userId="S::21-45263-2@student.aiub.edu::cde7ef33-7e71-4303-9737-57cff3d1b8e6" providerId="AD" clId="Web-{19FF42BD-C15C-449D-842D-E5A7BA3D98CA}" dt="2023-04-05T03:33:34.303" v="3" actId="1076"/>
        <pc:sldMkLst>
          <pc:docMk/>
          <pc:sldMk cId="4021612816" sldId="271"/>
        </pc:sldMkLst>
        <pc:picChg chg="mod">
          <ac:chgData name="SHAKIBUL HASAN" userId="S::21-45263-2@student.aiub.edu::cde7ef33-7e71-4303-9737-57cff3d1b8e6" providerId="AD" clId="Web-{19FF42BD-C15C-449D-842D-E5A7BA3D98CA}" dt="2023-04-05T03:33:34.303" v="3" actId="1076"/>
          <ac:picMkLst>
            <pc:docMk/>
            <pc:sldMk cId="4021612816" sldId="271"/>
            <ac:picMk id="3" creationId="{CC1DF766-9D7C-4F8E-80DD-77CE86C25A04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5T03:26:48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14129 5498 16383 0 0,'0'-5'0'0'0,"0"-7"0"0"0,0-6 0 0 0,0-5 0 0 0,5-3 0 0 0,6 2 0 0 0,2 0 0 0 0,-1 0 0 0 0,-4-1 0 0 0,3 3 0 0 0,4 6 0 0 0,0 0 0 0 0,2 3 0 0 0,3 4 0 0 0,3 4 0 0 0,3 1 0 0 0,2 3 0 0 0,1 1 0 0 0,5 6 0 0 0,3 6 0 0 0,-6 7 0 0 0,-3 9 0 0 0,-1 11 0 0 0,-5 3 0 0 0,-2-6 0 0 0,-3 2 0 0 0,-6-1 0 0 0,-4-2 0 0 0,-3-2 0 0 0,-3-2 0 0 0,-1 0 0 0 0,-1-2 0 0 0,0 1 0 0 0,1-2 0 0 0,-6 1 0 0 0,-6-5 0 0 0,-1-1 0 0 0,-4 0 0 0 0,-3 1 0 0 0,-9-4 0 0 0,-4 1 0 0 0,3 0 0 0 0,-2-2 0 0 0,-2-5 0 0 0,5 0 0 0 0,3-2 0 0 0,1-3 0 0 0,-1 2 0 0 0,5 4 0 0 0,10-1 0 0 0,13-2 0 0 0,5 1 0 0 0,7-1 0 0 0,6-3 0 0 0,4-3 0 0 0,4-2 0 0 0,1-2 0 0 0,1-2 0 0 0,1 0 0 0 0,-1 0 0 0 0,0-1 0 0 0,0 1 0 0 0,0-1 0 0 0,0 1 0 0 0,-1 0 0 0 0,0 0 0 0 0,-5 0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5T03:26:48.6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14129 6355 16383 0 0,'0'15'0'0'0,"0"15"0"0"0,5 12 0 0 0,1 19 0 0 0,1 9 0 0 0,-2-2 0 0 0,-2-8 0 0 0,0-9 0 0 0,-2-9 0 0 0,-1-6 0 0 0,5-14 0 0 0,7-11 0 0 0,5-12 0 0 0,6-11 0 0 0,8-9 0 0 0,5-5 0 0 0,5 2 0 0 0,-4-1 0 0 0,-3 0 0 0 0,-3 3 0 0 0,-6 1 0 0 0,-3 5 0 0 0,-4-2 0 0 0,-2 4 0 0 0,3 4 0 0 0,2 3 0 0 0,3-2 0 0 0,3-4 0 0 0,-4-5 0 0 0,-1 0 0 0 0,1-1 0 0 0,-3-3 0 0 0,0 3 0 0 0,1 4 0 0 0,2 5 0 0 0,3 4 0 0 0,1 3 0 0 0,-4 7 0 0 0,-5 8 0 0 0,-7 12 0 0 0,-4 6 0 0 0,-4 4 0 0 0,-2 1 0 0 0,-2-1 0 0 0,0-1 0 0 0,0-1 0 0 0,0-2 0 0 0,0 0 0 0 0,1 0 0 0 0,-1-1 0 0 0,1 0 0 0 0,0 0 0 0 0,0 0 0 0 0,0 0 0 0 0,-5-4 0 0 0,-1-3 0 0 0,-1 1 0 0 0,-3-4 0 0 0,-5 0 0 0 0,-5-3 0 0 0,1 0 0 0 0,-2-2 0 0 0,4 2 0 0 0,-1-3 0 0 0,-3-3 0 0 0,-2-3 0 0 0,-7-3 0 0 0,-4-2 0 0 0,0-2 0 0 0,-1 0 0 0 0,2 0 0 0 0,1-1 0 0 0,1 0 0 0 0,1 1 0 0 0,5 0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5T03:26:48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14150 6282 16383 0 0,'5'0'0'0'0,"6"0"0"0"0,7 0 0 0 0,5 0 0 0 0,4 0 0 0 0,2 0 0 0 0,1 0 0 0 0,0 0 0 0 0,1 0 0 0 0,-1 0 0 0 0,0 0 0 0 0,0 0 0 0 0,0 0 0 0 0,-1-5 0 0 0,-5-6 0 0 0,-1-7 0 0 0,0 0 0 0 0,1 3 0 0 0,-3-1 0 0 0,-1-3 0 0 0,-3 2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5T03:26:48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13241 6334 16383 0 0,'5'0'0'0'0,"6"0"0"0"0,7 0 0 0 0,5 0 0 0 0,4 0 0 0 0,2 0 0 0 0,1 0 0 0 0,0 0 0 0 0,1 0 0 0 0,-1 0 0 0 0,-10 5 0 0 0,-13 7 0 0 0,-8 6 0 0 0,-9 5 0 0 0,-3 3 0 0 0,1 3 0 0 0,3 1 0 0 0,-3-4 0 0 0,-3-2 0 0 0,-1 0 0 0 0,4 1 0 0 0,4 1 0 0 0,2 1 0 0 0,3 1 0 0 0,2 1 0 0 0,-4 0 0 0 0,-6-4 0 0 0,-6 3 0 0 0,-1 6 0 0 0,-1-1 0 0 0,2-3 0 0 0,4 0 0 0 0,4-1 0 0 0,4-1 0 0 0,-3-4 0 0 0,-4-7 0 0 0,-1-6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5T03:26:48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15142 6245 16383 0 0,'5'0'0'0'0,"1"5"0"0"0,10 12 0 0 0,8 7 0 0 0,4 11 0 0 0,-3 3 0 0 0,0 1 0 0 0,-5-2 0 0 0,0-2 0 0 0,-5-1 0 0 0,-3-3 0 0 0,-5 0 0 0 0,-3 3 0 0 0,-3 2 0 0 0,-1-1 0 0 0,-5-1 0 0 0,-3-2 0 0 0,-4-5 0 0 0,-5-9 0 0 0,0-1 0 0 0,-2 1 0 0 0,-3-3 0 0 0,-2-3 0 0 0,-3-5 0 0 0,-1-2 0 0 0,-1-3 0 0 0,5-7 0 0 0,6-7 0 0 0,6-6 0 0 0,5-6 0 0 0,4-3 0 0 0,2-3 0 0 0,2 0 0 0 0,0-1 0 0 0,-5 1 0 0 0,-1-1 0 0 0,-1 1 0 0 0,2 0 0 0 0,1 1 0 0 0,0 0 0 0 0,2-1 0 0 0,1 1 0 0 0,0 0 0 0 0,0 0 0 0 0,0 0 0 0 0,0-1 0 0 0,1 1 0 0 0,4 5 0 0 0,6 6 0 0 0,2 2 0 0 0,4 3 0 0 0,-2-1 0 0 0,2 2 0 0 0,3 3 0 0 0,3 3 0 0 0,3 2 0 0 0,2 2 0 0 0,1 2 0 0 0,0 0 0 0 0,1 1 0 0 0,0-1 0 0 0,0 1 0 0 0,-6 4 0 0 0,-6 7 0 0 0,-6 6 0 0 0,-6 5 0 0 0,-3 4 0 0 0,-3 2 0 0 0,-1 1 0 0 0,0 5 0 0 0,0 2 0 0 0,0 0 0 0 0,0-2 0 0 0,0-2 0 0 0,1-1 0 0 0,0-1 0 0 0,0-1 0 0 0,0-1 0 0 0,0 0 0 0 0,0 0 0 0 0,-5 0 0 0 0,-6-5 0 0 0,-2-2 0 0 0,1 1 0 0 0,4 1 0 0 0,-3 2 0 0 0,-4 1 0 0 0,0 1 0 0 0,-2 1 0 0 0,-3-5 0 0 0,2-1 0 0 0,-1 0 0 0 0,-3-3 0 0 0,-2-1 0 0 0,3 2 0 0 0,0-3 0 0 0,-1-5 0 0 0,-2-3 0 0 0,-2-5 0 0 0,-2 2 0 0 0,0 6 0 0 0,-2-1 0 0 0,6-1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5T03:26:48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10579 6287 16383 0 0,'5'-5'0'0'0,"7"-1"0"0"0,6-1 0 0 0,5 2 0 0 0,-1-3 0 0 0,0-1 0 0 0,2 1 0 0 0,1 3 0 0 0,2 1 0 0 0,1 2 0 0 0,1 1 0 0 0,0 1 0 0 0,1 0 0 0 0,-6 6 0 0 0,-6 6 0 0 0,-6 6 0 0 0,-6 5 0 0 0,-3 4 0 0 0,-3 2 0 0 0,0 1 0 0 0,-2 0 0 0 0,1 1 0 0 0,0-1 0 0 0,0 0 0 0 0,1 0 0 0 0,-5-5 0 0 0,-2-3 0 0 0,-5-4 0 0 0,1 0 0 0 0,-4-4 0 0 0,-4-4 0 0 0,-4-3 0 0 0,-2-4 0 0 0,-3-1 0 0 0,4 3 0 0 0,1 6 0 0 0,-1 1 0 0 0,4 4 0 0 0,5 3 0 0 0,1 0 0 0 0,-3-5 0 0 0,-4-3 0 0 0,-2-5 0 0 0,-3-3 0 0 0,8-2 0 0 0,12-1 0 0 0,12 0 0 0 0,11-1 0 0 0,6 0 0 0 0,5 0 0 0 0,2 1 0 0 0,2 0 0 0 0,-1-1 0 0 0,1 1 0 0 0,-1 0 0 0 0,-1 0 0 0 0,0 0 0 0 0,-1 0 0 0 0,1 0 0 0 0,-1 0 0 0 0,0 1 0 0 0,0-1 0 0 0,0 0 0 0 0,0 0 0 0 0,1 0 0 0 0,-1 0 0 0 0,0 0 0 0 0,0 0 0 0 0,1 4 0 0 0,-1 3 0 0 0,-5-1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5T03:26:48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7982 6384 16383 0 0,'0'-5'0'0'0,"5"-2"0"0"0,1-4 0 0 0,6-1 0 0 0,-1-3 0 0 0,4-4 0 0 0,4 2 0 0 0,-1-3 0 0 0,1 4 0 0 0,-2-2 0 0 0,0 4 0 0 0,3 2 0 0 0,3 5 0 0 0,2 3 0 0 0,2 2 0 0 0,1 2 0 0 0,2 0 0 0 0,-1 1 0 0 0,1-1 0 0 0,0 1 0 0 0,-5 5 0 0 0,-2 5 0 0 0,0 3 0 0 0,-4 2 0 0 0,-5 4 0 0 0,0-1 0 0 0,-2 1 0 0 0,1-3 0 0 0,-1 1 0 0 0,-2 1 0 0 0,-4 4 0 0 0,-2 2 0 0 0,-2 2 0 0 0,-2 2 0 0 0,0 0 0 0 0,-5-4 0 0 0,-7-7 0 0 0,-7-1 0 0 0,1 1 0 0 0,-2-2 0 0 0,-3-4 0 0 0,-2-4 0 0 0,-2 2 0 0 0,-1-2 0 0 0,-2-1 0 0 0,1-2 0 0 0,-1-2 0 0 0,0-2 0 0 0,1 0 0 0 0,-1-1 0 0 0,1-1 0 0 0,4 6 0 0 0,3 1 0 0 0,-1 5 0 0 0,-1 1 0 0 0,-2-2 0 0 0,9-3 0 0 0,12-2 0 0 0,12-3 0 0 0,10 0 0 0 0,6-2 0 0 0,6 0 0 0 0,1-1 0 0 0,2 1 0 0 0,-1-1 0 0 0,1 1 0 0 0,-1 0 0 0 0,-1 0 0 0 0,0-1 0 0 0,-1 1 0 0 0,0 0 0 0 0,1 0 0 0 0,-6 5 0 0 0,-7 7 0 0 0,-5 6 0 0 0,-6 5 0 0 0,-8-1 0 0 0,-10 0 0 0 0,-6-3 0 0 0,-7-6 0 0 0,2 1 0 0 0,5 3 0 0 0,0-2 0 0 0,-1-3 0 0 0,-4-4 0 0 0,-1-3 0 0 0,-3-2 0 0 0,4 3 0 0 0,1 0 0 0 0,-1 0 0 0 0,-2-2 0 0 0,-1 4 0 0 0,-2 5 0 0 0,0 1 0 0 0,-1-2 0 0 0,0-4 0 0 0,-1-2 0 0 0,5-8 0 0 0,3-3 0 0 0,3-6 0 0 0,7-6 0 0 0,4-5 0 0 0,-1 1 0 0 0,-4 4 0 0 0,0 6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5T03:26:48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15389 7096 16383 0 0,'-5'0'0'0'0,"-7"0"0"0"0,-6 0 0 0 0,-5 0 0 0 0,-3 0 0 0 0,-8 5 0 0 0,-3 7 0 0 0,0 1 0 0 0,7 3 0 0 0,2-1 0 0 0,2 2 0 0 0,0-1 0 0 0,5 0 0 0 0,6 4 0 0 0,0-3 0 0 0,-3 2 0 0 0,-2 2 0 0 0,2 2 0 0 0,4 3 0 0 0,4 2 0 0 0,4 0 0 0 0,-2-3 0 0 0,0-2 0 0 0,2 0 0 0 0,-3 2 0 0 0,-1 1 0 0 0,3 1 0 0 0,1 1 0 0 0,2 1 0 0 0,2 0 0 0 0,2 1 0 0 0,-1-1 0 0 0,2 1 0 0 0,4-6 0 0 0,7-6 0 0 0,6-6 0 0 0,6-6 0 0 0,2-3 0 0 0,3-3 0 0 0,1-1 0 0 0,1 0 0 0 0,-1 0 0 0 0,1 0 0 0 0,-1 0 0 0 0,-1 0 0 0 0,1 1 0 0 0,-1 0 0 0 0,1 0 0 0 0,-1 0 0 0 0,0 0 0 0 0,0 0 0 0 0,-4-5 0 0 0,-8-6 0 0 0,-5-7 0 0 0,-6-5 0 0 0,-4-4 0 0 0,-1-2 0 0 0,-2-1 0 0 0,-5 5 0 0 0,-2 1 0 0 0,-4 0 0 0 0,-6 4 0 0 0,-4 5 0 0 0,-3 6 0 0 0,2-1 0 0 0,0 1 0 0 0,-1 2 0 0 0,-1 3 0 0 0,-2 1 0 0 0,0 2 0 0 0,-2 1 0 0 0,0 0 0 0 0,0 0 0 0 0,-1 1 0 0 0,0-1 0 0 0,1 0 0 0 0,0 0 0 0 0,-1 1 0 0 0,1-1 0 0 0,4 0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5T03:26:48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14171 7158 16383 0 0,'5'0'0'0'0,"7"0"0"0"0,6 0 0 0 0,5 0 0 0 0,3 0 0 0 0,3 0 0 0 0,-4-5 0 0 0,-1-1 0 0 0,0-6 0 0 0,1 1 0 0 0,-3-4 0 0 0,-1 1 0 0 0,1 3 0 0 0,-3-2 0 0 0,0 1 0 0 0,2 4 0 0 0,2-3 0 0 0,2 0 0 0 0,2 3 0 0 0,2 3 0 0 0,0 1 0 0 0,1 2 0 0 0,-6 7 0 0 0,-6 6 0 0 0,-6 8 0 0 0,-5 4 0 0 0,-10 4 0 0 0,-8 2 0 0 0,-7 2 0 0 0,-6-1 0 0 0,-9 1 0 0 0,1-1 0 0 0,2-5 0 0 0,0-1 0 0 0,0-6 0 0 0,6-1 0 0 0,7 3 0 0 0,1-3 0 0 0,-2 0 0 0 0,-2-1 0 0 0,-4 0 0 0 0,-1 3 0 0 0,2 3 0 0 0,1-2 0 0 0,-1-4 0 0 0,3-1 0 0 0,0-2 0 0 0,4 2 0 0 0,4 2 0 0 0,5 4 0 0 0,3 4 0 0 0,2 2 0 0 0,2 1 0 0 0,5-3 0 0 0,8-7 0 0 0,0-1 0 0 0,5-4 0 0 0,7-3 0 0 0,6-4 0 0 0,2-3 0 0 0,0-2 0 0 0,0-1 0 0 0,-1-1 0 0 0,0 0 0 0 0,-2 1 0 0 0,0-1 0 0 0,-1 1 0 0 0,1-1 0 0 0,-1 1 0 0 0,0 0 0 0 0,0 0 0 0 0,-5-5 0 0 0,-11-6 0 0 0,-9-7 0 0 0,-9 0 0 0 0,-4-2 0 0 0,-5 2 0 0 0,-6 5 0 0 0,1-1 0 0 0,-1-3 0 0 0,-3 2 0 0 0,-2 3 0 0 0,4-2 0 0 0,-1-2 0 0 0,4-5 0 0 0,1 2 0 0 0,-3-1 0 0 0,-2 3 0 0 0,-3 0 0 0 0,-2-3 0 0 0,-1-3 0 0 0,3-2 0 0 0,3 3 0 0 0,3 0 0 0 0,6-1 0 0 0,5-2 0 0 0,3-1 0 0 0,4-1 0 0 0,1-2 0 0 0,1 0 0 0 0,0 5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5T03:26:48.6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12402 7041 16383 0 0,'5'-5'0'0'0,"7"-2"0"0"0,5 1 0 0 0,6 1 0 0 0,4 1 0 0 0,2 2 0 0 0,1 1 0 0 0,-4 5 0 0 0,-8 8 0 0 0,-5 6 0 0 0,-6 5 0 0 0,-4 4 0 0 0,-2 2 0 0 0,-2 2 0 0 0,0-1 0 0 0,0 1 0 0 0,-1-1 0 0 0,-3-5 0 0 0,-7-2 0 0 0,-2 1 0 0 0,8-5 0 0 0,9-5 0 0 0,9-5 0 0 0,7-4 0 0 0,6-3 0 0 0,4-2 0 0 0,1 0 0 0 0,1-1 0 0 0,-5 5 0 0 0,-7 7 0 0 0,-6 6 0 0 0,-6 5 0 0 0,-4 5 0 0 0,-2 2 0 0 0,-2 1 0 0 0,0 0 0 0 0,-1 1 0 0 0,1-1 0 0 0,0 0 0 0 0,1 0 0 0 0,-1 0 0 0 0,1-1 0 0 0,0 0 0 0 0,0 0 0 0 0,0 1 0 0 0,-5-6 0 0 0,-1-2 0 0 0,-5 1 0 0 0,-6-3 0 0 0,-5-6 0 0 0,-3-5 0 0 0,-3-4 0 0 0,-1-3 0 0 0,-1-2 0 0 0,0 0 0 0 0,-1-1 0 0 0,1 0 0 0 0,5-5 0 0 0,7-6 0 0 0,2-6 0 0 0,3-6 0 0 0,-1-2 0 0 0,2-3 0 0 0,3-1 0 0 0,3-1 0 0 0,-3 6 0 0 0,-4 6 0 0 0,0 7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5T03:26:48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11557 7011 16383 0 0,'-5'0'0'0'0,"-6"0"0"0"0,-2 5 0 0 0,1 7 0 0 0,-1 1 0 0 0,0 3 0 0 0,3 5 0 0 0,4 2 0 0 0,2 4 0 0 0,-3-4 0 0 0,-1 0 0 0 0,2 0 0 0 0,1 2 0 0 0,2 2 0 0 0,7-5 0 0 0,7-5 0 0 0,6-6 0 0 0,6-4 0 0 0,4-4 0 0 0,3-3 0 0 0,0 0 0 0 0,1-6 0 0 0,-1-7 0 0 0,1-1 0 0 0,-1 2 0 0 0,-5-2 0 0 0,-3 1 0 0 0,2 3 0 0 0,0 3 0 0 0,-4-2 0 0 0,-4-4 0 0 0,-6-6 0 0 0,-4-4 0 0 0,-4-3 0 0 0,-1-2 0 0 0,-2-2 0 0 0,0 10 0 0 0,0 13 0 0 0,0 13 0 0 0,6 10 0 0 0,6 7 0 0 0,1 6 0 0 0,0 1 0 0 0,-4 2 0 0 0,-2 0 0 0 0,-2-1 0 0 0,-3 0 0 0 0,0-1 0 0 0,-1 0 0 0 0,-1 0 0 0 0,1-1 0 0 0,-1 0 0 0 0,1 0 0 0 0,5-4 0 0 0,1-3 0 0 0,5 6 0 0 0,1 3 0 0 0,3-4 0 0 0,-1-2 0 0 0,-3 1 0 0 0,-3 0 0 0 0,-3 0 0 0 0,-3 2 0 0 0,-1-5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5T03:26:48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13198 5390 16383 0 0,'0'-5'0'0'0,"5"-2"0"0"0,7 1 0 0 0,11 1 0 0 0,6 1 0 0 0,4 2 0 0 0,1 1 0 0 0,0 1 0 0 0,-1 0 0 0 0,-2 5 0 0 0,0 2 0 0 0,-6 4 0 0 0,-2 6 0 0 0,0 0 0 0 0,1 2 0 0 0,-3 2 0 0 0,-6 3 0 0 0,-5 3 0 0 0,-4 1 0 0 0,-4 1 0 0 0,-1 0 0 0 0,-2 1 0 0 0,0 0 0 0 0,0 0 0 0 0,-10-6 0 0 0,-8-1 0 0 0,-10-5 0 0 0,-6-5 0 0 0,-2-5 0 0 0,1-4 0 0 0,1-3 0 0 0,12-1 0 0 0,14-1 0 0 0,15 0 0 0 0,10 0 0 0 0,8 0 0 0 0,5 1 0 0 0,2 0 0 0 0,-4 4 0 0 0,-7 8 0 0 0,-1 1 0 0 0,-5 3 0 0 0,-3 5 0 0 0,-5 2 0 0 0,-3 4 0 0 0,-2 1 0 0 0,-1 1 0 0 0,-1 1 0 0 0,0 0 0 0 0,0 0 0 0 0,0 0 0 0 0,1 0 0 0 0,-10-1 0 0 0,-9-4 0 0 0,-5-8 0 0 0,-4-5 0 0 0,-2-6 0 0 0,-1-3 0 0 0,0-3 0 0 0,0-1 0 0 0,0 0 0 0 0,1 0 0 0 0,0 0 0 0 0,6-5 0 0 0,1-1 0 0 0,0 0 0 0 0,4 2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5T03:26:48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9889 7000 16383 0 0,'5'0'0'0'0,"6"0"0"0"0,7 0 0 0 0,0 5 0 0 0,-3 7 0 0 0,-4 6 0 0 0,-4 5 0 0 0,-3 3 0 0 0,-2 3 0 0 0,-2 1 0 0 0,0 1 0 0 0,-1-1 0 0 0,-5-4 0 0 0,-6-8 0 0 0,-6-6 0 0 0,-6-5 0 0 0,-8-5 0 0 0,-8-1 0 0 0,-3-2 0 0 0,-4 0 0 0 0,1-1 0 0 0,4 1 0 0 0,3 0 0 0 0,4 1 0 0 0,8-5 0 0 0,8-7 0 0 0,8-6 0 0 0,5-5 0 0 0,4-3 0 0 0,2-3 0 0 0,2-1 0 0 0,0-6 0 0 0,-1-1 0 0 0,5 6 0 0 0,7 7 0 0 0,5 8 0 0 0,5 8 0 0 0,4 4 0 0 0,2 3 0 0 0,1 2 0 0 0,0 0 0 0 0,1 1 0 0 0,-1-1 0 0 0,0 0 0 0 0,-5 5 0 0 0,-2 6 0 0 0,0 1 0 0 0,1-2 0 0 0,2-2 0 0 0,1-3 0 0 0,-4 2 0 0 0,-6 5 0 0 0,-1 1 0 0 0,-3 2 0 0 0,-4 4 0 0 0,-3 3 0 0 0,-3 3 0 0 0,-2 2 0 0 0,-1 1 0 0 0,0 1 0 0 0,-1-1 0 0 0,0 1 0 0 0,1 0 0 0 0,-1 0 0 0 0,1-1 0 0 0,0 1 0 0 0,-5-6 0 0 0,-2-1 0 0 0,-4 0 0 0 0,-6-4 0 0 0,-4-5 0 0 0,-4-5 0 0 0,2 1 0 0 0,5 4 0 0 0,1-1 0 0 0,3 3 0 0 0,-1-2 0 0 0,-3-2 0 0 0,-3 0 0 0 0,2 4 0 0 0,-1 0 0 0 0,-2 1 0 0 0,2 3 0 0 0,1 3 0 0 0,-3-2 0 0 0,-1-5 0 0 0,-3-5 0 0 0,4-4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5T03:26:48.6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8816 7079 16383 0 0,'5'-5'0'0'0,"6"-6"0"0"0,7-7 0 0 0,5 0 0 0 0,4 3 0 0 0,2 4 0 0 0,1 4 0 0 0,0 3 0 0 0,1 2 0 0 0,-1 2 0 0 0,0 0 0 0 0,0 1 0 0 0,-5 5 0 0 0,-8 6 0 0 0,-5 6 0 0 0,-1 6 0 0 0,-2 2 0 0 0,-2 3 0 0 0,-3 1 0 0 0,-1 1 0 0 0,-3-1 0 0 0,1 1 0 0 0,-2-1 0 0 0,1-1 0 0 0,-1 1 0 0 0,1-1 0 0 0,0 1 0 0 0,-1-1 0 0 0,1 0 0 0 0,-5 0 0 0 0,-1 1 0 0 0,-6-6 0 0 0,1-2 0 0 0,-4-4 0 0 0,-4-5 0 0 0,-4 0 0 0 0,2 2 0 0 0,0 0 0 0 0,-2-4 0 0 0,-1-3 0 0 0,-3-3 0 0 0,0-3 0 0 0,-2-1 0 0 0,0-1 0 0 0,-1-1 0 0 0,0 1 0 0 0,11-1 0 0 0,12 1 0 0 0,14-1 0 0 0,9 1 0 0 0,8 0 0 0 0,5 0 0 0 0,1 0 0 0 0,2 0 0 0 0,0 0 0 0 0,0 0 0 0 0,-2 0 0 0 0,1 0 0 0 0,-2 0 0 0 0,1 0 0 0 0,-1 0 0 0 0,1 0 0 0 0,-1 0 0 0 0,-5 0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5T03:26:48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7927 7121 16383 0 0,'5'0'0'0'0,"6"0"0"0"0,7 0 0 0 0,5 0 0 0 0,4 0 0 0 0,2 0 0 0 0,1 0 0 0 0,-5-5 0 0 0,-1-1 0 0 0,0-1 0 0 0,-4-3 0 0 0,0 0 0 0 0,1-4 0 0 0,2 1 0 0 0,2 3 0 0 0,2 3 0 0 0,1 2 0 0 0,1 3 0 0 0,1 1 0 0 0,-10 1 0 0 0,-9 5 0 0 0,-6 7 0 0 0,-8 7 0 0 0,-4 4 0 0 0,-6-1 0 0 0,-6 1 0 0 0,1 0 0 0 0,-2 3 0 0 0,2 1 0 0 0,5 1 0 0 0,-1 1 0 0 0,3 0 0 0 0,-3-4 0 0 0,2-2 0 0 0,-3-5 0 0 0,2 0 0 0 0,-2 1 0 0 0,-4 3 0 0 0,2 3 0 0 0,-2 1 0 0 0,3 2 0 0 0,-1 1 0 0 0,-2-4 0 0 0,1-2 0 0 0,0 0 0 0 0,2 2 0 0 0,4-4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5T03:26:48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9028 7464 16383 0 0,'5'-5'0'0'0,"6"-1"0"0"0,7 0 0 0 0,5 0 0 0 0,4 3 0 0 0,2 1 0 0 0,1 0 0 0 0,0 2 0 0 0,1 0 0 0 0,-1 0 0 0 0,0 0 0 0 0,0 1 0 0 0,-1-1 0 0 0,1 0 0 0 0,-1 0 0 0 0,0 0 0 0 0,-5 0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5T03:26:48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11631 7964 16383 0 0,'-10'5'0'0'0,"-8"7"0"0"0,-6 5 0 0 0,-4 6 0 0 0,-2 4 0 0 0,-1 2 0 0 0,-1 1 0 0 0,1 0 0 0 0,6 1 0 0 0,1-6 0 0 0,6-1 0 0 0,5-1 0 0 0,5 2 0 0 0,-1-5 0 0 0,-4-4 0 0 0,0 4 0 0 0,-2 4 0 0 0,1 8 0 0 0,3 3 0 0 0,3 1 0 0 0,3-1 0 0 0,3-1 0 0 0,1-2 0 0 0,6-6 0 0 0,7-7 0 0 0,7-7 0 0 0,4-6 0 0 0,4-4 0 0 0,3-2 0 0 0,0-1 0 0 0,0 0 0 0 0,1-1 0 0 0,-1 1 0 0 0,0 0 0 0 0,0 1 0 0 0,0 0 0 0 0,-6-6 0 0 0,-6-5 0 0 0,-7-7 0 0 0,-5-5 0 0 0,-3-3 0 0 0,-3-3 0 0 0,-1-6 0 0 0,0-2 0 0 0,0 0 0 0 0,0 1 0 0 0,0 3 0 0 0,-4 6 0 0 0,-7 8 0 0 0,-6 7 0 0 0,-5 5 0 0 0,-4 5 0 0 0,-2 2 0 0 0,-1 1 0 0 0,0 0 0 0 0,-1 1 0 0 0,1-1 0 0 0,5 0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5T03:26:48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12315 7922 16383 0 0,'0'5'0'0'0,"0"6"0"0"0,0 7 0 0 0,0 5 0 0 0,0 4 0 0 0,0 2 0 0 0,0 1 0 0 0,0 5 0 0 0,0 2 0 0 0,0 0 0 0 0,0-2 0 0 0,0-2 0 0 0,5-6 0 0 0,7-8 0 0 0,1-12 0 0 0,3-7 0 0 0,0-9 0 0 0,1-3 0 0 0,3-4 0 0 0,-2-4 0 0 0,1 1 0 0 0,2 3 0 0 0,-2 1 0 0 0,0-4 0 0 0,3 3 0 0 0,1 3 0 0 0,3 5 0 0 0,1 2 0 0 0,2 4 0 0 0,0 1 0 0 0,1 1 0 0 0,0 1 0 0 0,-1 5 0 0 0,1 1 0 0 0,-6 5 0 0 0,-6 5 0 0 0,-6 5 0 0 0,-6 3 0 0 0,-3 3 0 0 0,-3 1 0 0 0,-1 1 0 0 0,0 0 0 0 0,-5-4 0 0 0,-2-3 0 0 0,-4 1 0 0 0,-5 0 0 0 0,-5-3 0 0 0,1-1 0 0 0,0-3 0 0 0,3 0 0 0 0,0 2 0 0 0,-2-1 0 0 0,2 0 0 0 0,-1-3 0 0 0,-2-3 0 0 0,-2-5 0 0 0,-2-2 0 0 0,-3 2 0 0 0,5 5 0 0 0,0 0 0 0 0,0-1 0 0 0,-2-3 0 0 0,-1-3 0 0 0,-2-2 0 0 0,0-2 0 0 0,-1 0 0 0 0,0-2 0 0 0,4 1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5T03:26:48.6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12372 7984 16383 0 0,'5'-5'0'0'0,"6"-2"0"0"0,7 1 0 0 0,5 1 0 0 0,4 1 0 0 0,-3-3 0 0 0,-1-1 0 0 0,2 1 0 0 0,0-3 0 0 0,2-5 0 0 0,0 0 0 0 0,2 3 0 0 0,-5-2 0 0 0,-1 2 0 0 0,0 2 0 0 0,2 4 0 0 0,0 2 0 0 0,-2 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5T03:26:48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11546 5509 16383 0 0,'10'0'0'0'0,"9"0"0"0"0,10 0 0 0 0,5 0 0 0 0,8 0 0 0 0,1 0 0 0 0,3 0 0 0 0,-1 0 0 0 0,-3 0 0 0 0,-5 0 0 0 0,-2 0 0 0 0,-3 0 0 0 0,-2 0 0 0 0,-5 5 0 0 0,-8 6 0 0 0,-7 7 0 0 0,-9 5 0 0 0,-11-1 0 0 0,-2 0 0 0 0,-1 2 0 0 0,-2-4 0 0 0,1 0 0 0 0,3 2 0 0 0,-1-3 0 0 0,1 0 0 0 0,-3-3 0 0 0,2 1 0 0 0,2 2 0 0 0,-2-2 0 0 0,-4-4 0 0 0,1 1 0 0 0,3 3 0 0 0,-2-1 0 0 0,2 1 0 0 0,-2-2 0 0 0,1 2 0 0 0,-1-3 0 0 0,-5-3 0 0 0,2 1 0 0 0,-1-1 0 0 0,2-3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5T03:26:48.6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10681 5604 16383 0 0,'-5'0'0'0'0,"-7"0"0"0"0,-1-5 0 0 0,2-7 0 0 0,2-6 0 0 0,3-5 0 0 0,8-3 0 0 0,3-3 0 0 0,6 4 0 0 0,1 1 0 0 0,-2 0 0 0 0,3 3 0 0 0,4 2 0 0 0,4 2 0 0 0,3 6 0 0 0,3 3 0 0 0,2 4 0 0 0,1 3 0 0 0,0 0 0 0 0,0 2 0 0 0,0 0 0 0 0,-6 5 0 0 0,-1 1 0 0 0,1 0 0 0 0,-5 3 0 0 0,0 6 0 0 0,-3 4 0 0 0,-5 4 0 0 0,1 8 0 0 0,-1 4 0 0 0,-3 0 0 0 0,-3-1 0 0 0,-2-1 0 0 0,-1-2 0 0 0,-2-1 0 0 0,0-1 0 0 0,-1 0 0 0 0,1-1 0 0 0,-1 0 0 0 0,1 0 0 0 0,0 0 0 0 0,-1 0 0 0 0,1 0 0 0 0,0 0 0 0 0,0 1 0 0 0,-5-1 0 0 0,-1 0 0 0 0,0 0 0 0 0,-4-4 0 0 0,-6-8 0 0 0,1 0 0 0 0,3 1 0 0 0,-3-3 0 0 0,-2-3 0 0 0,-4-4 0 0 0,-4 1 0 0 0,-1 0 0 0 0,-3-2 0 0 0,0-2 0 0 0,-1-2 0 0 0,0-2 0 0 0,0 0 0 0 0,0-1 0 0 0,1-1 0 0 0,-1 1 0 0 0,1 0 0 0 0,-1-1 0 0 0,6 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5T03:26:48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10700 5551 16383 0 0,'5'0'0'0'0,"6"0"0"0"0,7 0 0 0 0,5 0 0 0 0,4 0 0 0 0,2 0 0 0 0,1 0 0 0 0,0 0 0 0 0,1 0 0 0 0,-1 0 0 0 0,0 0 0 0 0,0 0 0 0 0,-1 0 0 0 0,-4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5T03:26:48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8943 5445 16383 0 0,'0'10'0'0'0,"0"8"0"0"0,0 6 0 0 0,0 5 0 0 0,0 1 0 0 0,0 1 0 0 0,0 0 0 0 0,0 0 0 0 0,0 0 0 0 0,0-1 0 0 0,0 0 0 0 0,0-1 0 0 0,0 0 0 0 0,0 1 0 0 0,0-1 0 0 0,0 0 0 0 0,0 0 0 0 0,0 0 0 0 0,0 1 0 0 0,0-1 0 0 0,0 0 0 0 0,0 0 0 0 0,0-4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5T03:26:48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9962 5445 16383 0 0,'-4'5'0'0'0,"-8"2"0"0"0,-6-1 0 0 0,-5 4 0 0 0,-4 5 0 0 0,-1 0 0 0 0,-2 3 0 0 0,-1-2 0 0 0,0-4 0 0 0,1-4 0 0 0,5 2 0 0 0,2-1 0 0 0,5 3 0 0 0,0 0 0 0 0,-1 2 0 0 0,2 9 0 0 0,-1 1 0 0 0,3 1 0 0 0,-2 1 0 0 0,-2 2 0 0 0,2 0 0 0 0,4 1 0 0 0,4 5 0 0 0,3 2 0 0 0,3 0 0 0 0,3-1 0 0 0,0-2 0 0 0,0-2 0 0 0,6 0 0 0 0,2-1 0 0 0,-1-1 0 0 0,3-5 0 0 0,5-7 0 0 0,6-6 0 0 0,3-4 0 0 0,3-5 0 0 0,7-2 0 0 0,2-1 0 0 0,1 0 0 0 0,-2 0 0 0 0,-1 0 0 0 0,-2 0 0 0 0,-1 1 0 0 0,-6-6 0 0 0,-7-5 0 0 0,-12-2 0 0 0,-12-4 0 0 0,-9 2 0 0 0,-3-2 0 0 0,-3-3 0 0 0,2-3 0 0 0,-1 2 0 0 0,-2 5 0 0 0,-2 5 0 0 0,3 0 0 0 0,5-4 0 0 0,1 1 0 0 0,-3 3 0 0 0,2-2 0 0 0,4-4 0 0 0,-2-3 0 0 0,-2 1 0 0 0,-5 4 0 0 0,-2 5 0 0 0,-4 3 0 0 0,4 4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5T03:26:48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7948 5424 16383 0 0,'0'20'0'0'0,"5"16"0"0"0,2 13 0 0 0,-1 7 0 0 0,-1-1 0 0 0,-1-4 0 0 0,-2-6 0 0 0,-1-6 0 0 0,0-5 0 0 0,-1-3 0 0 0,-1-1 0 0 0,6-7 0 0 0,6-6 0 0 0,7-7 0 0 0,5-5 0 0 0,3-3 0 0 0,3-2 0 0 0,1-1 0 0 0,1 0 0 0 0,-1 0 0 0 0,1 0 0 0 0,-1 0 0 0 0,0 1 0 0 0,-1-1 0 0 0,0-4 0 0 0,1-1 0 0 0,-1-1 0 0 0,-5 7 0 0 0,-6 8 0 0 0,-7 8 0 0 0,-5 6 0 0 0,-3 4 0 0 0,-3 3 0 0 0,-5 1 0 0 0,-8 1 0 0 0,-6-5 0 0 0,-5-2 0 0 0,-4-5 0 0 0,-1-6 0 0 0,-2-5 0 0 0,1-4 0 0 0,-1-3 0 0 0,1-1 0 0 0,0 0 0 0 0,0-2 0 0 0,6 1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4-05T03:26:48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7969 5496 16383 0 0,'15'-5'0'0'0,"10"-2"0"0"0,6 1 0 0 0,7 1 0 0 0,2 1 0 0 0,0 2 0 0 0,-3 1 0 0 0,-2 0 0 0 0,-2 1 0 0 0,-2 1 0 0 0,-1-1 0 0 0,0 0 0 0 0,-2 0 0 0 0,1 1 0 0 0,0-1 0 0 0,0 0 0 0 0,0 0 0 0 0,0 0 0 0 0,0 0 0 0 0,0 0 0 0 0,-4 0 0 0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26" name="Picture 2" descr="Image result for AIUB logo">
            <a:extLst>
              <a:ext uri="{FF2B5EF4-FFF2-40B4-BE49-F238E27FC236}">
                <a16:creationId xmlns:a16="http://schemas.microsoft.com/office/drawing/2014/main" id="{CF3BFD94-6180-4B73-8361-A4B02BAD1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596" y="459899"/>
            <a:ext cx="1419654" cy="142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fi-FI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4" y="452718"/>
            <a:ext cx="7365210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2050" name="Picture 2" descr="Image result for AIUB logo">
            <a:extLst>
              <a:ext uri="{FF2B5EF4-FFF2-40B4-BE49-F238E27FC236}">
                <a16:creationId xmlns:a16="http://schemas.microsoft.com/office/drawing/2014/main" id="{C28CB252-6044-4564-B6A7-264FC3396E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4" y="55844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20.png"/><Relationship Id="rId26" Type="http://schemas.openxmlformats.org/officeDocument/2006/relationships/image" Target="../media/image24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28.png"/><Relationship Id="rId42" Type="http://schemas.openxmlformats.org/officeDocument/2006/relationships/image" Target="../media/image32.png"/><Relationship Id="rId47" Type="http://schemas.openxmlformats.org/officeDocument/2006/relationships/customXml" Target="../ink/ink23.xml"/><Relationship Id="rId50" Type="http://schemas.openxmlformats.org/officeDocument/2006/relationships/image" Target="../media/image36.png"/><Relationship Id="rId7" Type="http://schemas.openxmlformats.org/officeDocument/2006/relationships/customXml" Target="../ink/ink3.xml"/><Relationship Id="rId2" Type="http://schemas.openxmlformats.org/officeDocument/2006/relationships/image" Target="../media/image12.png"/><Relationship Id="rId16" Type="http://schemas.openxmlformats.org/officeDocument/2006/relationships/image" Target="../media/image19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23.png"/><Relationship Id="rId32" Type="http://schemas.openxmlformats.org/officeDocument/2006/relationships/image" Target="../media/image27.png"/><Relationship Id="rId37" Type="http://schemas.openxmlformats.org/officeDocument/2006/relationships/customXml" Target="../ink/ink18.xml"/><Relationship Id="rId40" Type="http://schemas.openxmlformats.org/officeDocument/2006/relationships/image" Target="../media/image31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" Type="http://schemas.openxmlformats.org/officeDocument/2006/relationships/customXml" Target="../ink/ink2.xml"/><Relationship Id="rId10" Type="http://schemas.openxmlformats.org/officeDocument/2006/relationships/image" Target="../media/image16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33.png"/><Relationship Id="rId52" Type="http://schemas.openxmlformats.org/officeDocument/2006/relationships/image" Target="../media/image37.png"/><Relationship Id="rId4" Type="http://schemas.openxmlformats.org/officeDocument/2006/relationships/image" Target="../media/image13.png"/><Relationship Id="rId9" Type="http://schemas.openxmlformats.org/officeDocument/2006/relationships/customXml" Target="../ink/ink4.xml"/><Relationship Id="rId14" Type="http://schemas.openxmlformats.org/officeDocument/2006/relationships/image" Target="../media/image18.png"/><Relationship Id="rId22" Type="http://schemas.openxmlformats.org/officeDocument/2006/relationships/image" Target="../media/image22.png"/><Relationship Id="rId27" Type="http://schemas.openxmlformats.org/officeDocument/2006/relationships/customXml" Target="../ink/ink13.xml"/><Relationship Id="rId30" Type="http://schemas.openxmlformats.org/officeDocument/2006/relationships/image" Target="../media/image26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35.png"/><Relationship Id="rId8" Type="http://schemas.openxmlformats.org/officeDocument/2006/relationships/image" Target="../media/image15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Relationship Id="rId12" Type="http://schemas.openxmlformats.org/officeDocument/2006/relationships/image" Target="../media/image17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30.png"/><Relationship Id="rId46" Type="http://schemas.openxmlformats.org/officeDocument/2006/relationships/image" Target="../media/image34.png"/><Relationship Id="rId20" Type="http://schemas.openxmlformats.org/officeDocument/2006/relationships/image" Target="../media/image21.png"/><Relationship Id="rId41" Type="http://schemas.openxmlformats.org/officeDocument/2006/relationships/customXml" Target="../ink/ink20.xml"/><Relationship Id="rId5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5.png"/><Relationship Id="rId36" Type="http://schemas.openxmlformats.org/officeDocument/2006/relationships/image" Target="../media/image29.png"/><Relationship Id="rId49" Type="http://schemas.openxmlformats.org/officeDocument/2006/relationships/customXml" Target="../ink/ink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558661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/>
              <a:t>CONSTRAINT SATISFACTION  PROBLEMS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2789509" cy="484632"/>
          </a:xfrm>
        </p:spPr>
        <p:txBody>
          <a:bodyPr>
            <a:normAutofit/>
          </a:bodyPr>
          <a:lstStyle/>
          <a:p>
            <a:r>
              <a:rPr lang="en-US"/>
              <a:t>Course Code:  </a:t>
            </a:r>
            <a:r>
              <a:rPr lang="en-US" b="1"/>
              <a:t>CSC4226 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971" y="2446757"/>
            <a:ext cx="902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Dept. of Computer Science</a:t>
            </a:r>
          </a:p>
          <a:p>
            <a:pPr algn="ctr"/>
            <a:r>
              <a:rPr lang="en-US" sz="2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Science and Technology</a:t>
            </a:r>
            <a:endParaRPr lang="en-US" sz="24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9FF08AD-7519-4C4A-8E0D-640DF5BB5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034437"/>
              </p:ext>
            </p:extLst>
          </p:nvPr>
        </p:nvGraphicFramePr>
        <p:xfrm>
          <a:off x="476205" y="5186042"/>
          <a:ext cx="8335798" cy="101881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83224">
                  <a:extLst>
                    <a:ext uri="{9D8B030D-6E8A-4147-A177-3AD203B41FA5}">
                      <a16:colId xmlns:a16="http://schemas.microsoft.com/office/drawing/2014/main" val="3905988420"/>
                    </a:ext>
                  </a:extLst>
                </a:gridCol>
                <a:gridCol w="1397725">
                  <a:extLst>
                    <a:ext uri="{9D8B030D-6E8A-4147-A177-3AD203B41FA5}">
                      <a16:colId xmlns:a16="http://schemas.microsoft.com/office/drawing/2014/main" val="2889894460"/>
                    </a:ext>
                  </a:extLst>
                </a:gridCol>
                <a:gridCol w="1227909">
                  <a:extLst>
                    <a:ext uri="{9D8B030D-6E8A-4147-A177-3AD203B41FA5}">
                      <a16:colId xmlns:a16="http://schemas.microsoft.com/office/drawing/2014/main" val="3023211198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62131981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445458238"/>
                    </a:ext>
                  </a:extLst>
                </a:gridCol>
                <a:gridCol w="1444552">
                  <a:extLst>
                    <a:ext uri="{9D8B030D-6E8A-4147-A177-3AD203B41FA5}">
                      <a16:colId xmlns:a16="http://schemas.microsoft.com/office/drawing/2014/main" val="1508364941"/>
                    </a:ext>
                  </a:extLst>
                </a:gridCol>
              </a:tblGrid>
              <a:tr h="378736">
                <a:tc>
                  <a:txBody>
                    <a:bodyPr/>
                    <a:lstStyle/>
                    <a:p>
                      <a:r>
                        <a:rPr lang="en-US"/>
                        <a:t>Lecture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Eight (7)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Week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Eight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Semester: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40212"/>
                  </a:ext>
                </a:extLst>
              </a:tr>
              <a:tr h="3787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Lecturer: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i="1"/>
                        <a:t>Dr. Muhammad Firoz Mridha, Associate Professor, Dept of CS</a:t>
                      </a:r>
                    </a:p>
                    <a:p>
                      <a:r>
                        <a:rPr lang="en-US" i="1"/>
                        <a:t>Email: firoz.mridha@aiub.edu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734565"/>
                  </a:ext>
                </a:extLst>
              </a:tr>
            </a:tbl>
          </a:graphicData>
        </a:graphic>
      </p:graphicFrame>
      <p:sp>
        <p:nvSpPr>
          <p:cNvPr id="8" name="Subtitle 2">
            <a:extLst>
              <a:ext uri="{FF2B5EF4-FFF2-40B4-BE49-F238E27FC236}">
                <a16:creationId xmlns:a16="http://schemas.microsoft.com/office/drawing/2014/main" id="{FF0F860A-68ED-3A45-9B2E-50E8CE1BC6B7}"/>
              </a:ext>
            </a:extLst>
          </p:cNvPr>
          <p:cNvSpPr txBox="1">
            <a:spLocks/>
          </p:cNvSpPr>
          <p:nvPr/>
        </p:nvSpPr>
        <p:spPr>
          <a:xfrm>
            <a:off x="2786003" y="1524312"/>
            <a:ext cx="5232579" cy="48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Course Title:  </a:t>
            </a:r>
            <a:r>
              <a:rPr lang="en-US" b="1"/>
              <a:t>Artificial Intelligence and Expert System 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1635F-2095-4D65-BBC7-EF14A68E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178" y="4466712"/>
            <a:ext cx="46482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5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Constraint Graph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569E9-0EED-4C22-86C3-E95B357E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5537"/>
            <a:ext cx="9143999" cy="475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42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Topic Heading..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7E6FD-B8EC-495E-A669-E7C2C5BEB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641"/>
            <a:ext cx="9144000" cy="62293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5526F4E-549D-4A5E-9B78-EF710058872B}"/>
                  </a:ext>
                </a:extLst>
              </p14:cNvPr>
              <p14:cNvContentPartPr/>
              <p14:nvPr/>
            </p14:nvContentPartPr>
            <p14:xfrm>
              <a:off x="3515910" y="2221658"/>
              <a:ext cx="188524" cy="297036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5526F4E-549D-4A5E-9B78-EF71005887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7921" y="2203678"/>
                <a:ext cx="224142" cy="332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D2796FA-98D7-D25F-0E2D-B875D66DFB34}"/>
                  </a:ext>
                </a:extLst>
              </p14:cNvPr>
              <p14:cNvContentPartPr/>
              <p14:nvPr/>
            </p14:nvContentPartPr>
            <p14:xfrm>
              <a:off x="3051205" y="2285541"/>
              <a:ext cx="150382" cy="297554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D2796FA-98D7-D25F-0E2D-B875D66DFB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33260" y="2267551"/>
                <a:ext cx="185914" cy="333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D99686E-0ED0-38BD-236F-DE2E84C5DEE5}"/>
                  </a:ext>
                </a:extLst>
              </p14:cNvPr>
              <p14:cNvContentPartPr/>
              <p14:nvPr/>
            </p14:nvContentPartPr>
            <p14:xfrm>
              <a:off x="2230693" y="2359741"/>
              <a:ext cx="178732" cy="165435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D99686E-0ED0-38BD-236F-DE2E84C5DEE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12748" y="2341759"/>
                <a:ext cx="214263" cy="201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204A6AB-6D68-AE1B-BD6C-786CF86DE973}"/>
                  </a:ext>
                </a:extLst>
              </p14:cNvPr>
              <p14:cNvContentPartPr/>
              <p14:nvPr/>
            </p14:nvContentPartPr>
            <p14:xfrm>
              <a:off x="1757761" y="2274031"/>
              <a:ext cx="178832" cy="307601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204A6AB-6D68-AE1B-BD6C-786CF86DE97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39806" y="2256064"/>
                <a:ext cx="214383" cy="343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12033A2-76BF-3902-0DA0-7634C28D3A3C}"/>
                  </a:ext>
                </a:extLst>
              </p14:cNvPr>
              <p14:cNvContentPartPr/>
              <p14:nvPr/>
            </p14:nvContentPartPr>
            <p14:xfrm>
              <a:off x="1809310" y="2380811"/>
              <a:ext cx="125327" cy="13168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12033A2-76BF-3902-0DA0-7634C28D3A3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791355" y="1722411"/>
                <a:ext cx="160878" cy="1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F8FA51B-F450-48D0-80DA-CC9EACD11CE1}"/>
                  </a:ext>
                </a:extLst>
              </p14:cNvPr>
              <p14:cNvContentPartPr/>
              <p14:nvPr/>
            </p14:nvContentPartPr>
            <p14:xfrm>
              <a:off x="934942" y="2328138"/>
              <a:ext cx="13168" cy="230583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F8FA51B-F450-48D0-80DA-CC9EACD11C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6542" y="2310180"/>
                <a:ext cx="1316800" cy="2661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39FAB68-696C-23D7-0FDB-A353A1A9BC0D}"/>
                  </a:ext>
                </a:extLst>
              </p14:cNvPr>
              <p14:cNvContentPartPr/>
              <p14:nvPr/>
            </p14:nvContentPartPr>
            <p14:xfrm>
              <a:off x="1207509" y="2328138"/>
              <a:ext cx="169885" cy="254945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39FAB68-696C-23D7-0FDB-A353A1A9BC0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89513" y="2310159"/>
                <a:ext cx="205518" cy="290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275F6D1-09CA-4252-F3FB-8097871108D6}"/>
                  </a:ext>
                </a:extLst>
              </p14:cNvPr>
              <p14:cNvContentPartPr/>
              <p14:nvPr/>
            </p14:nvContentPartPr>
            <p14:xfrm>
              <a:off x="439817" y="2317603"/>
              <a:ext cx="181193" cy="265151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275F6D1-09CA-4252-F3FB-8097871108D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1842" y="2299614"/>
                <a:ext cx="216784" cy="300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3AAFF39-D753-6EAC-567E-21F2EA7E23FE}"/>
                  </a:ext>
                </a:extLst>
              </p14:cNvPr>
              <p14:cNvContentPartPr/>
              <p14:nvPr/>
            </p14:nvContentPartPr>
            <p14:xfrm>
              <a:off x="450352" y="2338213"/>
              <a:ext cx="230556" cy="13168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3AAFF39-D753-6EAC-567E-21F2EA7E23F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32396" y="2317638"/>
                <a:ext cx="266109" cy="539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793FBB6-DA83-3E25-2D32-6965A75D1D91}"/>
                  </a:ext>
                </a:extLst>
              </p14:cNvPr>
              <p14:cNvContentPartPr/>
              <p14:nvPr/>
            </p14:nvContentPartPr>
            <p14:xfrm>
              <a:off x="3515910" y="2781124"/>
              <a:ext cx="265292" cy="285514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793FBB6-DA83-3E25-2D32-6965A75D1D9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97936" y="2763145"/>
                <a:ext cx="300880" cy="321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2D05615-0C1C-E172-107D-2ECAAAF85BE2}"/>
                  </a:ext>
                </a:extLst>
              </p14:cNvPr>
              <p14:cNvContentPartPr/>
              <p14:nvPr/>
            </p14:nvContentPartPr>
            <p14:xfrm>
              <a:off x="3526444" y="2685637"/>
              <a:ext cx="181723" cy="42813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2D05615-0C1C-E172-107D-2ECAAAF85BE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08487" y="2667798"/>
                <a:ext cx="217278" cy="78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FCD9A01-D6E5-F679-2517-23985F214B94}"/>
                  </a:ext>
                </a:extLst>
              </p14:cNvPr>
              <p14:cNvContentPartPr/>
              <p14:nvPr/>
            </p14:nvContentPartPr>
            <p14:xfrm>
              <a:off x="3072104" y="2770590"/>
              <a:ext cx="95330" cy="2411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FCD9A01-D6E5-F679-2517-23985F214B9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054185" y="2752620"/>
                <a:ext cx="130810" cy="276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4C99C7C-E993-4344-29D0-32AA64C1169C}"/>
                  </a:ext>
                </a:extLst>
              </p14:cNvPr>
              <p14:cNvContentPartPr/>
              <p14:nvPr/>
            </p14:nvContentPartPr>
            <p14:xfrm>
              <a:off x="3949514" y="2695859"/>
              <a:ext cx="158478" cy="34333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4C99C7C-E993-4344-29D0-32AA64C1169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931546" y="2677884"/>
                <a:ext cx="194055" cy="3789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A0062F6-1206-9F3E-A4A8-DA6566ABF976}"/>
                  </a:ext>
                </a:extLst>
              </p14:cNvPr>
              <p14:cNvContentPartPr/>
              <p14:nvPr/>
            </p14:nvContentPartPr>
            <p14:xfrm>
              <a:off x="1737400" y="2717282"/>
              <a:ext cx="249823" cy="196702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A0062F6-1206-9F3E-A4A8-DA6566ABF97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19427" y="2699302"/>
                <a:ext cx="285409" cy="2323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301520C-1B0A-B8D2-7FC7-266FDF589B99}"/>
                  </a:ext>
                </a:extLst>
              </p14:cNvPr>
              <p14:cNvContentPartPr/>
              <p14:nvPr/>
            </p14:nvContentPartPr>
            <p14:xfrm>
              <a:off x="395921" y="2706141"/>
              <a:ext cx="244997" cy="284904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301520C-1B0A-B8D2-7FC7-266FDF589B9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77933" y="2688155"/>
                <a:ext cx="280613" cy="320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8ECCAC1-9468-1885-DF51-8D9CAE6E9315}"/>
                  </a:ext>
                </a:extLst>
              </p14:cNvPr>
              <p14:cNvContentPartPr/>
              <p14:nvPr/>
            </p14:nvContentPartPr>
            <p14:xfrm>
              <a:off x="3894480" y="3149834"/>
              <a:ext cx="192399" cy="244421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8ECCAC1-9468-1885-DF51-8D9CAE6E931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876532" y="3131862"/>
                <a:ext cx="227935" cy="280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8AC0592-A548-2310-76F5-54975EECFFFC}"/>
                  </a:ext>
                </a:extLst>
              </p14:cNvPr>
              <p14:cNvContentPartPr/>
              <p14:nvPr/>
            </p14:nvContentPartPr>
            <p14:xfrm>
              <a:off x="3536980" y="3107167"/>
              <a:ext cx="205262" cy="265151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8AC0592-A548-2310-76F5-54975EECFFF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519006" y="3089203"/>
                <a:ext cx="240850" cy="30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2FADD54-2AF7-8C52-9BB2-4F2A7D3954D2}"/>
                  </a:ext>
                </a:extLst>
              </p14:cNvPr>
              <p14:cNvContentPartPr/>
              <p14:nvPr/>
            </p14:nvContentPartPr>
            <p14:xfrm>
              <a:off x="2640468" y="3107410"/>
              <a:ext cx="150781" cy="328502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2FADD54-2AF7-8C52-9BB2-4F2A7D3954D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622518" y="3089420"/>
                <a:ext cx="186322" cy="364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766009F-31AB-9B1E-B289-9245F8088DBE}"/>
                  </a:ext>
                </a:extLst>
              </p14:cNvPr>
              <p14:cNvContentPartPr/>
              <p14:nvPr/>
            </p14:nvContentPartPr>
            <p14:xfrm>
              <a:off x="2178448" y="3107696"/>
              <a:ext cx="200755" cy="262082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766009F-31AB-9B1E-B289-9245F8088DB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160491" y="3089721"/>
                <a:ext cx="236309" cy="297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CAB46B6-D638-AF00-9B0C-AC461251B580}"/>
                  </a:ext>
                </a:extLst>
              </p14:cNvPr>
              <p14:cNvContentPartPr/>
              <p14:nvPr/>
            </p14:nvContentPartPr>
            <p14:xfrm>
              <a:off x="1227221" y="3083977"/>
              <a:ext cx="182961" cy="287186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CAB46B6-D638-AF00-9B0C-AC461251B58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209248" y="3066005"/>
                <a:ext cx="218547" cy="322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48C3219-40A5-0B91-8F27-435A3470D34B}"/>
                  </a:ext>
                </a:extLst>
              </p14:cNvPr>
              <p14:cNvContentPartPr/>
              <p14:nvPr/>
            </p14:nvContentPartPr>
            <p14:xfrm>
              <a:off x="871735" y="3095865"/>
              <a:ext cx="156928" cy="234138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48C3219-40A5-0B91-8F27-435A3470D34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53780" y="3077882"/>
                <a:ext cx="192479" cy="269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8E7FF72-2411-E089-766E-34C890ABD3C6}"/>
                  </a:ext>
                </a:extLst>
              </p14:cNvPr>
              <p14:cNvContentPartPr/>
              <p14:nvPr/>
            </p14:nvContentPartPr>
            <p14:xfrm>
              <a:off x="429283" y="3117292"/>
              <a:ext cx="171195" cy="221842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8E7FF72-2411-E089-766E-34C890ABD3C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11300" y="3099315"/>
                <a:ext cx="206801" cy="2574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43CDE9D-48F3-BCAC-282F-2D8970D6711D}"/>
                  </a:ext>
                </a:extLst>
              </p14:cNvPr>
              <p14:cNvContentPartPr/>
              <p14:nvPr/>
            </p14:nvContentPartPr>
            <p14:xfrm>
              <a:off x="977080" y="3317928"/>
              <a:ext cx="156907" cy="13168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43CDE9D-48F3-BCAC-282F-2D8970D6711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59086" y="3296689"/>
                <a:ext cx="192535" cy="55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1D1A3F2-3F5E-0ECC-C20E-844C4047BC92}"/>
                  </a:ext>
                </a:extLst>
              </p14:cNvPr>
              <p14:cNvContentPartPr/>
              <p14:nvPr/>
            </p14:nvContentPartPr>
            <p14:xfrm>
              <a:off x="2082133" y="3581750"/>
              <a:ext cx="140155" cy="234111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1D1A3F2-3F5E-0ECC-C20E-844C4047BC9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064164" y="3563769"/>
                <a:ext cx="175733" cy="269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5DA97E4-08E5-93CB-CDCF-9445AB2E9A91}"/>
                  </a:ext>
                </a:extLst>
              </p14:cNvPr>
              <p14:cNvContentPartPr/>
              <p14:nvPr/>
            </p14:nvContentPartPr>
            <p14:xfrm>
              <a:off x="2600925" y="3560681"/>
              <a:ext cx="200769" cy="264261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5DA97E4-08E5-93CB-CDCF-9445AB2E9A9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582967" y="3542704"/>
                <a:ext cx="236326" cy="299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0F04D3A-F68A-52FD-C590-D7E456D5CDE9}"/>
                  </a:ext>
                </a:extLst>
              </p14:cNvPr>
              <p14:cNvContentPartPr/>
              <p14:nvPr/>
            </p14:nvContentPartPr>
            <p14:xfrm>
              <a:off x="2641542" y="3517764"/>
              <a:ext cx="146396" cy="53452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0F04D3A-F68A-52FD-C590-D7E456D5CDE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623601" y="3499947"/>
                <a:ext cx="181919" cy="887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5689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Varieties of CSPs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18F5C6-86A2-434F-AC1C-55E96E580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3630"/>
            <a:ext cx="9144000" cy="423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82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Varieties of Constraints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72A6C6-8624-4875-BDB0-C57FD10D6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1440"/>
            <a:ext cx="9144000" cy="408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9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Real World CSPs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DEF0B-BBFA-41B8-A4ED-38F8420B8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2" y="2104909"/>
            <a:ext cx="9031458" cy="45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8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Standard Search Formulation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172AA3-1743-47BF-A8AE-7D1E57F06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3867"/>
            <a:ext cx="9144000" cy="441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70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Search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2E5B0-F015-45A8-848C-813535D25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2061548"/>
            <a:ext cx="8932985" cy="447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13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Backtracking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552CF-EA30-4A6E-9A7A-C5322DD12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0746"/>
            <a:ext cx="9144000" cy="458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63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Demonstration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ABDEAB4-BBD6-475A-934F-4B1138E37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41" y="1455688"/>
            <a:ext cx="7754112" cy="484632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Assigning Value from  Domain = { Blue, Red, Green}  To  Each Variables (circles) </a:t>
            </a:r>
          </a:p>
          <a:p>
            <a:r>
              <a:rPr lang="en-US"/>
              <a:t>from Left to Right Order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762906-9BEA-4A15-A6B2-0F7F2B0B3F51}"/>
              </a:ext>
            </a:extLst>
          </p:cNvPr>
          <p:cNvGrpSpPr/>
          <p:nvPr/>
        </p:nvGrpSpPr>
        <p:grpSpPr>
          <a:xfrm>
            <a:off x="119270" y="2014735"/>
            <a:ext cx="9024730" cy="4708400"/>
            <a:chOff x="281511" y="2014735"/>
            <a:chExt cx="7436290" cy="4708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AA7EE3-33B2-4A4B-809C-5B72C316E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181" y="2014735"/>
              <a:ext cx="1561805" cy="134023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A3C026-2C50-4094-A434-28B90675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4416" y="2014735"/>
              <a:ext cx="1590338" cy="13402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74A871-5763-4C9B-AC4A-93F9B41D6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9185" y="2014735"/>
              <a:ext cx="1652092" cy="13402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5E4A24-339B-4DDA-A983-3A69CE2C0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5708" y="2014735"/>
              <a:ext cx="1652093" cy="13402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89567E-27C2-4923-98D2-8577BEE2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8181" y="3429179"/>
              <a:ext cx="1561805" cy="15486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ACCCD9-EBCA-432D-A645-4EA3C56014C4}"/>
                </a:ext>
              </a:extLst>
            </p:cNvPr>
            <p:cNvSpPr txBox="1"/>
            <p:nvPr/>
          </p:nvSpPr>
          <p:spPr>
            <a:xfrm>
              <a:off x="2292174" y="3904950"/>
              <a:ext cx="3988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NO COLOR TO ASSIGN NEXT. BACKTRACK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E058F61-114B-4FD5-B953-74305AD32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65708" y="3503035"/>
              <a:ext cx="1652093" cy="147482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A48227E-579D-4CAA-87DF-CD2A49CC3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1511" y="5131075"/>
              <a:ext cx="1695144" cy="15486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7127EE3-F9B7-4310-BB25-5343FB57B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09610" y="5131074"/>
              <a:ext cx="1695144" cy="154868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9CA0177-3812-46DB-A1D8-94ADBB211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66133" y="5099222"/>
              <a:ext cx="1695144" cy="15486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05FE16-B57F-43FB-951E-DFFDDDA50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32754" y="5099222"/>
              <a:ext cx="1785047" cy="1623913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F83466-7A5D-40FA-9784-604151FF4B25}"/>
              </a:ext>
            </a:extLst>
          </p:cNvPr>
          <p:cNvCxnSpPr>
            <a:cxnSpLocks/>
          </p:cNvCxnSpPr>
          <p:nvPr/>
        </p:nvCxnSpPr>
        <p:spPr>
          <a:xfrm>
            <a:off x="2096996" y="3460983"/>
            <a:ext cx="50420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5927D1-D750-4F7E-92C3-CA103E01423F}"/>
              </a:ext>
            </a:extLst>
          </p:cNvPr>
          <p:cNvCxnSpPr/>
          <p:nvPr/>
        </p:nvCxnSpPr>
        <p:spPr>
          <a:xfrm>
            <a:off x="2096996" y="3904950"/>
            <a:ext cx="49625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B1F0E9-C2A3-4D40-AB51-4880AE96725C}"/>
              </a:ext>
            </a:extLst>
          </p:cNvPr>
          <p:cNvCxnSpPr/>
          <p:nvPr/>
        </p:nvCxnSpPr>
        <p:spPr>
          <a:xfrm flipH="1">
            <a:off x="2095598" y="4399722"/>
            <a:ext cx="4882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0889CA-AED2-4DFC-A894-F4285D49A0A4}"/>
              </a:ext>
            </a:extLst>
          </p:cNvPr>
          <p:cNvCxnSpPr/>
          <p:nvPr/>
        </p:nvCxnSpPr>
        <p:spPr>
          <a:xfrm>
            <a:off x="2085497" y="4911600"/>
            <a:ext cx="0" cy="2940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0CEB19C-8B5F-405C-9899-190337F8C11F}"/>
              </a:ext>
            </a:extLst>
          </p:cNvPr>
          <p:cNvCxnSpPr>
            <a:cxnSpLocks/>
          </p:cNvCxnSpPr>
          <p:nvPr/>
        </p:nvCxnSpPr>
        <p:spPr>
          <a:xfrm>
            <a:off x="2176508" y="5099222"/>
            <a:ext cx="48829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81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Backtracking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898192-7600-4020-AEF0-D6F65876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6925"/>
            <a:ext cx="9144000" cy="482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47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Lecture Outline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697" y="2363928"/>
            <a:ext cx="7754112" cy="3009930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2400">
                <a:solidFill>
                  <a:schemeClr val="tx1"/>
                </a:solidFill>
              </a:rPr>
              <a:t>Defining CSP</a:t>
            </a:r>
          </a:p>
          <a:p>
            <a:pPr marL="342900" indent="-342900">
              <a:buAutoNum type="arabicPeriod"/>
            </a:pPr>
            <a:r>
              <a:rPr lang="en-US" sz="2400">
                <a:solidFill>
                  <a:schemeClr val="tx1"/>
                </a:solidFill>
              </a:rPr>
              <a:t>Varieties of CSPs</a:t>
            </a:r>
          </a:p>
          <a:p>
            <a:pPr marL="342900" indent="-342900">
              <a:buAutoNum type="arabicPeriod"/>
            </a:pPr>
            <a:r>
              <a:rPr lang="en-US" sz="2400">
                <a:solidFill>
                  <a:schemeClr val="tx1"/>
                </a:solidFill>
              </a:rPr>
              <a:t>Backtracking Search for CSPs</a:t>
            </a:r>
          </a:p>
          <a:p>
            <a:pPr marL="342900" indent="-342900">
              <a:buAutoNum type="arabicPeriod"/>
            </a:pPr>
            <a:r>
              <a:rPr lang="en-US" sz="2400">
                <a:solidFill>
                  <a:schemeClr val="tx1"/>
                </a:solidFill>
              </a:rPr>
              <a:t>Forward Checking</a:t>
            </a:r>
          </a:p>
          <a:p>
            <a:pPr marL="342900" indent="-342900">
              <a:buAutoNum type="arabicPeriod"/>
            </a:pPr>
            <a:r>
              <a:rPr lang="en-US" sz="2400">
                <a:solidFill>
                  <a:schemeClr val="tx1"/>
                </a:solidFill>
              </a:rPr>
              <a:t>Constraint Propagation</a:t>
            </a:r>
          </a:p>
          <a:p>
            <a:pPr marL="342900" indent="-342900">
              <a:buAutoNum type="arabicPeriod"/>
            </a:pPr>
            <a:r>
              <a:rPr lang="en-US" sz="2400">
                <a:solidFill>
                  <a:schemeClr val="tx1"/>
                </a:solidFill>
              </a:rPr>
              <a:t>Heuristics for CSP</a:t>
            </a:r>
          </a:p>
          <a:p>
            <a:pPr marL="342900" indent="-342900">
              <a:buAutoNum type="arabicPeriod"/>
            </a:pPr>
            <a:r>
              <a:rPr lang="en-US" sz="2400">
                <a:solidFill>
                  <a:schemeClr val="tx1"/>
                </a:solidFill>
              </a:rPr>
              <a:t>Problem Structure</a:t>
            </a:r>
          </a:p>
          <a:p>
            <a:pPr marL="342900" indent="-342900">
              <a:buAutoNum type="arabicPeriod"/>
            </a:pPr>
            <a:endParaRPr lang="en-US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74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Backtracking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D110A9-E2C6-4579-A685-97AFF1730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06" y="2148509"/>
            <a:ext cx="8797372" cy="459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99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Improving Backtracking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10561-4A3E-44B2-90F9-3F558906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8" y="2075986"/>
            <a:ext cx="9037982" cy="40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94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Filtering: Forward Checking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C0F18-7273-446E-8B0F-AB3E08185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7332"/>
            <a:ext cx="9144000" cy="410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59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Progress of Map Coloring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10E7B2-C57D-4749-9EE4-BAE05AD30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9" y="2201309"/>
            <a:ext cx="8920441" cy="398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1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063" y="581526"/>
            <a:ext cx="7808976" cy="1088136"/>
          </a:xfrm>
        </p:spPr>
        <p:txBody>
          <a:bodyPr/>
          <a:lstStyle/>
          <a:p>
            <a:r>
              <a:rPr lang="en-US"/>
              <a:t>Filtering: Constraint Propagation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808E3-6049-4F51-B563-0AC315D9A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2940"/>
            <a:ext cx="9144000" cy="425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24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Consistency of An Arc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C5F6A1-5925-4E3A-A003-D7B324D76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0936"/>
            <a:ext cx="9144000" cy="424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91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Arc Consistency of a CSP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D8FBEA-E2E3-4E93-9EE6-D5917B672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6" y="2107096"/>
            <a:ext cx="9051234" cy="453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65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Topic Heading..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A8366-9567-4FE8-99DF-5A832771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95" y="0"/>
            <a:ext cx="8895210" cy="675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71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Limitations of Arc Consistency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626BE-2AC0-44DA-8C28-9311952F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1313"/>
            <a:ext cx="9144000" cy="423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18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567" y="767057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/>
              <a:t>Ordering: </a:t>
            </a:r>
            <a:br>
              <a:rPr lang="en-US"/>
            </a:br>
            <a:r>
              <a:rPr lang="en-US"/>
              <a:t>Minimum Remaining Value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693811-F3A5-40B8-A301-D150349D8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0" y="2157118"/>
            <a:ext cx="8839200" cy="413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7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What is Search For?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4BC71-6EBF-411C-A634-CCCFB8471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4525"/>
            <a:ext cx="9144000" cy="415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90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MRV: Example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B5D103-6708-430E-91A7-33EF5DCC9981}"/>
              </a:ext>
            </a:extLst>
          </p:cNvPr>
          <p:cNvGrpSpPr/>
          <p:nvPr/>
        </p:nvGrpSpPr>
        <p:grpSpPr>
          <a:xfrm>
            <a:off x="0" y="2014330"/>
            <a:ext cx="9051236" cy="4843670"/>
            <a:chOff x="339003" y="136380"/>
            <a:chExt cx="9256567" cy="57777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8A10ADE-78C0-4F55-87EF-50A7358FC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003" y="136380"/>
              <a:ext cx="2619375" cy="26574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BFDE2E-5445-4923-A39D-2CE9481F1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5729" y="203055"/>
              <a:ext cx="2609850" cy="2590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4781CC5-BB3F-4619-9D49-084E346D7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7621" y="203055"/>
              <a:ext cx="2619375" cy="27146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AFB93E-EDCC-4D61-BBDA-1EAA5F513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9003" y="3122468"/>
              <a:ext cx="2638425" cy="262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47427D-8A19-4911-988E-17B13E144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9045" y="3036743"/>
              <a:ext cx="2676525" cy="27146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C3E9747-C9D8-4802-B260-60FBA4202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85729" y="3209060"/>
              <a:ext cx="2705100" cy="2705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8907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687544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/>
              <a:t>Ordering: </a:t>
            </a:r>
            <a:br>
              <a:rPr lang="en-US"/>
            </a:br>
            <a:r>
              <a:rPr lang="en-US"/>
              <a:t>Least Constraining Value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3DD74-587B-4793-A10B-48088F0FF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5051"/>
            <a:ext cx="9144000" cy="439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36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Problem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4EEEE6-438C-47D9-99CA-551B5F672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4" y="2031516"/>
            <a:ext cx="84867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5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Tree Structure CSPs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94402-D21E-4375-AE37-11C11CDAF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" y="2030959"/>
            <a:ext cx="8971722" cy="43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30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Topic Heading..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9C18CF-89A4-4BD0-9158-C4786E8F3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8" y="0"/>
            <a:ext cx="9047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950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Topic Heading..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59406-CE28-4214-8F5C-590D49157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1" y="0"/>
            <a:ext cx="9046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99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34378"/>
            <a:ext cx="9144000" cy="662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32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Tree Decomposition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2FBFE2-F3DE-454F-8BAD-D2973703C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827"/>
            <a:ext cx="9144000" cy="43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54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0B4901-3A19-436F-9815-4999E696E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9902"/>
            <a:ext cx="9144000" cy="484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44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D2EA8-B54C-CE4F-A943-BFB367453E0E}"/>
              </a:ext>
            </a:extLst>
          </p:cNvPr>
          <p:cNvSpPr txBox="1"/>
          <p:nvPr/>
        </p:nvSpPr>
        <p:spPr>
          <a:xfrm>
            <a:off x="335494" y="1577768"/>
            <a:ext cx="862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Chapter 6: Introduction ,  Pages 202-220</a:t>
            </a:r>
          </a:p>
          <a:p>
            <a:r>
              <a:rPr lang="en-US"/>
              <a:t>“Artificial Intelligence: A Modern Approach,” by Stuart J. Russell and Peter </a:t>
            </a:r>
            <a:r>
              <a:rPr lang="en-US" err="1"/>
              <a:t>Norvig</a:t>
            </a:r>
            <a:r>
              <a:rPr lang="en-US"/>
              <a:t>, </a:t>
            </a: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24969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257" y="461912"/>
            <a:ext cx="7808976" cy="1088136"/>
          </a:xfrm>
        </p:spPr>
        <p:txBody>
          <a:bodyPr/>
          <a:lstStyle/>
          <a:p>
            <a:r>
              <a:rPr lang="en-US"/>
              <a:t>Constraint Satisfaction Problems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DEF0EB-ECF3-4F38-A233-311DEFE0E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8210"/>
            <a:ext cx="9144000" cy="415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59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>
                <a:solidFill>
                  <a:schemeClr val="tx1"/>
                </a:solidFill>
              </a:rPr>
              <a:t>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44A7F-5AE5-EC49-82AF-722C8C8F62C6}"/>
              </a:ext>
            </a:extLst>
          </p:cNvPr>
          <p:cNvSpPr txBox="1"/>
          <p:nvPr/>
        </p:nvSpPr>
        <p:spPr>
          <a:xfrm>
            <a:off x="168812" y="1423023"/>
            <a:ext cx="89751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000"/>
              <a:t>“Artificial Intelligence: A Modern Approach,” by Stuart J. Russell and Peter </a:t>
            </a:r>
            <a:r>
              <a:rPr lang="en-US" sz="2000" err="1"/>
              <a:t>Norvig</a:t>
            </a:r>
            <a:r>
              <a:rPr lang="en-US" sz="2000"/>
              <a:t>.</a:t>
            </a:r>
          </a:p>
          <a:p>
            <a:pPr marL="342900" indent="-342900" algn="just">
              <a:buAutoNum type="arabicPeriod"/>
            </a:pPr>
            <a:r>
              <a:rPr lang="en-US" sz="2000"/>
              <a:t>"Artificial Intelligence: Structures and Strategies for Complex Problem Solving", by George F. Luger, (2002) </a:t>
            </a:r>
          </a:p>
          <a:p>
            <a:pPr marL="342900" indent="-342900" algn="just">
              <a:buAutoNum type="arabicPeriod"/>
            </a:pPr>
            <a:r>
              <a:rPr lang="en-US" sz="2000"/>
              <a:t>"Artificial Intelligence: Theory and Practice", by Thomas Dean.</a:t>
            </a:r>
          </a:p>
          <a:p>
            <a:pPr marL="342900" indent="-342900" algn="just">
              <a:buAutoNum type="arabicPeriod"/>
            </a:pPr>
            <a:r>
              <a:rPr lang="en-US" sz="2000"/>
              <a:t>"AI: A New Synthesis", by Nils J. Nilsson.</a:t>
            </a:r>
          </a:p>
          <a:p>
            <a:pPr marL="342900" indent="-342900" algn="just">
              <a:buAutoNum type="arabicPeriod"/>
            </a:pPr>
            <a:r>
              <a:rPr lang="en-US" sz="2000"/>
              <a:t>“Programming for machine learning,” by J. Ross Quinlan, </a:t>
            </a:r>
          </a:p>
          <a:p>
            <a:pPr marL="342900" indent="-342900" algn="just">
              <a:buAutoNum type="arabicPeriod"/>
            </a:pPr>
            <a:r>
              <a:rPr lang="en-US" sz="2000"/>
              <a:t>“Neural Computing Theory and Practice,” by Philip D. Wasserman, .</a:t>
            </a:r>
          </a:p>
          <a:p>
            <a:pPr marL="342900" indent="-342900" algn="just">
              <a:buAutoNum type="arabicPeriod"/>
            </a:pPr>
            <a:r>
              <a:rPr lang="en-US" sz="2000"/>
              <a:t>“Neural Network Design,” by Martin T. Hagan, Howard B. Demuth, Mark H. Beale, .</a:t>
            </a:r>
          </a:p>
          <a:p>
            <a:pPr marL="342900" indent="-342900" algn="just">
              <a:buAutoNum type="arabicPeriod"/>
            </a:pPr>
            <a:r>
              <a:rPr lang="en-US" sz="2000"/>
              <a:t>“Practical Genetic Algorithms,” by Randy L. Haupt and Sue Ellen Haupt.</a:t>
            </a:r>
          </a:p>
          <a:p>
            <a:pPr marL="342900" indent="-342900" algn="just">
              <a:buAutoNum type="arabicPeriod"/>
            </a:pPr>
            <a:r>
              <a:rPr lang="en-US" sz="2000"/>
              <a:t>“Genetic Algorithms in Search, optimization and Machine learning,” by David E. Goldberg.</a:t>
            </a:r>
          </a:p>
          <a:p>
            <a:pPr marL="342900" indent="-342900" algn="just">
              <a:buAutoNum type="arabicPeriod"/>
            </a:pPr>
            <a:r>
              <a:rPr lang="en-US" sz="2000"/>
              <a:t>"Computational Intelligence: A Logical Approach", by David Poole, Alan Mackworth, and Randy Goebel.</a:t>
            </a:r>
          </a:p>
          <a:p>
            <a:pPr marL="342900" indent="-342900" algn="just">
              <a:buAutoNum type="arabicPeriod"/>
            </a:pPr>
            <a:r>
              <a:rPr lang="en-US" sz="2000"/>
              <a:t>“Introduction to Turbo Prolog”,  by Carl Townsend.</a:t>
            </a:r>
          </a:p>
        </p:txBody>
      </p:sp>
    </p:spTree>
    <p:extLst>
      <p:ext uri="{BB962C8B-B14F-4D97-AF65-F5344CB8AC3E}">
        <p14:creationId xmlns:p14="http://schemas.microsoft.com/office/powerpoint/2010/main" val="1923382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Example of CSPs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EAAB41-01D9-48CC-8BEB-3B6C9D7B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09" y="2120115"/>
            <a:ext cx="8904850" cy="402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75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Example of CSPs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544C1AD-186D-455F-ADD9-95A65B12A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80444"/>
            <a:ext cx="9144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321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Example CSP: Map Coloring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DF766-9D7C-4F8E-80DD-77CE86C2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75" y="2083878"/>
            <a:ext cx="8650346" cy="38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1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Example: N-Queens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8D9D7-7522-4ACE-8FBD-BA9D7A729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" y="2115874"/>
            <a:ext cx="9003323" cy="408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1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Example: N-Queens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805B5-8B22-4E0A-B30F-9C49F7833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2" y="2074439"/>
            <a:ext cx="9031458" cy="405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65827"/>
      </p:ext>
    </p:extLst>
  </p:cSld>
  <p:clrMapOvr>
    <a:masterClrMapping/>
  </p:clrMapOvr>
</p:sld>
</file>

<file path=ppt/theme/theme1.xml><?xml version="1.0" encoding="utf-8"?>
<a:theme xmlns:a="http://schemas.openxmlformats.org/drawingml/2006/main" name="Spectrum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501D9BA603434CADA74EAB3A49F7EB" ma:contentTypeVersion="2" ma:contentTypeDescription="Create a new document." ma:contentTypeScope="" ma:versionID="311c2b8d3c2d0c79a9240ba40b03ca15">
  <xsd:schema xmlns:xsd="http://www.w3.org/2001/XMLSchema" xmlns:xs="http://www.w3.org/2001/XMLSchema" xmlns:p="http://schemas.microsoft.com/office/2006/metadata/properties" xmlns:ns2="474f63a6-4944-4275-bc0c-58fed01c8c2e" targetNamespace="http://schemas.microsoft.com/office/2006/metadata/properties" ma:root="true" ma:fieldsID="767d216ee2c68aa8915243c3cb74fb98" ns2:_="">
    <xsd:import namespace="474f63a6-4944-4275-bc0c-58fed01c8c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4f63a6-4944-4275-bc0c-58fed01c8c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F170DF-1260-4B39-A231-2011583F947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A5F8587-DA26-472F-975C-BED38866A8D0}">
  <ds:schemaRefs>
    <ds:schemaRef ds:uri="474f63a6-4944-4275-bc0c-58fed01c8c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764B329-9D30-4B57-8CDF-C75DD12D13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Application>Microsoft Office PowerPoint</Application>
  <PresentationFormat>On-screen Show (4:3)</PresentationFormat>
  <Slides>40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Spectrum</vt:lpstr>
      <vt:lpstr>CONSTRAINT SATISFACTION  PROBLEMS</vt:lpstr>
      <vt:lpstr>Lecture Outline</vt:lpstr>
      <vt:lpstr>What is Search For?</vt:lpstr>
      <vt:lpstr>Constraint Satisfaction Problems</vt:lpstr>
      <vt:lpstr>Example of CSPs</vt:lpstr>
      <vt:lpstr>Example of CSPs</vt:lpstr>
      <vt:lpstr>Example CSP: Map Coloring</vt:lpstr>
      <vt:lpstr>Example: N-Queens</vt:lpstr>
      <vt:lpstr>Example: N-Queens</vt:lpstr>
      <vt:lpstr>Constraint Graph</vt:lpstr>
      <vt:lpstr>Topic Heading..</vt:lpstr>
      <vt:lpstr>Varieties of CSPs</vt:lpstr>
      <vt:lpstr>Varieties of Constraints</vt:lpstr>
      <vt:lpstr>Real World CSPs</vt:lpstr>
      <vt:lpstr>Standard Search Formulation</vt:lpstr>
      <vt:lpstr>Search Methods</vt:lpstr>
      <vt:lpstr>Backtracking Search</vt:lpstr>
      <vt:lpstr>Demonstration</vt:lpstr>
      <vt:lpstr>Backtracking Example</vt:lpstr>
      <vt:lpstr>Backtracking Search</vt:lpstr>
      <vt:lpstr>Improving Backtracking</vt:lpstr>
      <vt:lpstr>Filtering: Forward Checking</vt:lpstr>
      <vt:lpstr>Progress of Map Coloring</vt:lpstr>
      <vt:lpstr>Filtering: Constraint Propagation</vt:lpstr>
      <vt:lpstr>Consistency of An Arc</vt:lpstr>
      <vt:lpstr>Arc Consistency of a CSP</vt:lpstr>
      <vt:lpstr>Topic Heading..</vt:lpstr>
      <vt:lpstr>Limitations of Arc Consistency</vt:lpstr>
      <vt:lpstr>Ordering:  Minimum Remaining Value</vt:lpstr>
      <vt:lpstr>MRV: Example</vt:lpstr>
      <vt:lpstr>Ordering:  Least Constraining Value</vt:lpstr>
      <vt:lpstr>Problem Structure</vt:lpstr>
      <vt:lpstr>Tree Structure CSPs</vt:lpstr>
      <vt:lpstr>Topic Heading..</vt:lpstr>
      <vt:lpstr>Topic Heading..</vt:lpstr>
      <vt:lpstr>PowerPoint Presentation</vt:lpstr>
      <vt:lpstr>Tree Decomposition</vt:lpstr>
      <vt:lpstr>Summary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Title</dc:title>
  <dc:creator>Mahbubul Syeed</dc:creator>
  <cp:revision>1</cp:revision>
  <dcterms:created xsi:type="dcterms:W3CDTF">2018-12-10T17:20:29Z</dcterms:created>
  <dcterms:modified xsi:type="dcterms:W3CDTF">2023-04-05T04:13:36Z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0x01010076501D9BA603434CADA74EAB3A49F7EB</vt:lpwstr>
  </property>
</Properties>
</file>